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sldIdLst>
    <p:sldId id="256" r:id="rId2"/>
    <p:sldId id="276" r:id="rId3"/>
    <p:sldId id="281" r:id="rId4"/>
    <p:sldId id="280" r:id="rId5"/>
    <p:sldId id="277" r:id="rId6"/>
    <p:sldId id="278" r:id="rId7"/>
    <p:sldId id="262" r:id="rId8"/>
    <p:sldId id="257" r:id="rId9"/>
    <p:sldId id="258" r:id="rId10"/>
    <p:sldId id="259" r:id="rId11"/>
    <p:sldId id="260" r:id="rId12"/>
    <p:sldId id="261" r:id="rId13"/>
    <p:sldId id="263" r:id="rId14"/>
    <p:sldId id="273" r:id="rId15"/>
    <p:sldId id="271" r:id="rId16"/>
    <p:sldId id="264" r:id="rId17"/>
    <p:sldId id="274" r:id="rId18"/>
    <p:sldId id="265" r:id="rId19"/>
    <p:sldId id="275" r:id="rId20"/>
    <p:sldId id="270" r:id="rId21"/>
    <p:sldId id="266" r:id="rId22"/>
    <p:sldId id="267" r:id="rId23"/>
    <p:sldId id="268" r:id="rId24"/>
    <p:sldId id="269" r:id="rId25"/>
  </p:sldIdLst>
  <p:sldSz cx="9144000" cy="6858000" type="screen4x3"/>
  <p:notesSz cx="6858000" cy="9144000"/>
  <p:custDataLst>
    <p:tags r:id="rId26"/>
  </p:custDataLst>
  <p:defaultTextStyle>
    <a:defPPr>
      <a:defRPr lang="zh-CN"/>
    </a:defPPr>
    <a:lvl1pPr algn="ctr" rtl="0" eaLnBrk="0" fontAlgn="base" hangingPunct="0">
      <a:spcBef>
        <a:spcPct val="0"/>
      </a:spcBef>
      <a:spcAft>
        <a:spcPct val="0"/>
      </a:spcAft>
      <a:defRPr sz="4000" b="1" kern="1200">
        <a:solidFill>
          <a:schemeClr val="tx2"/>
        </a:solidFill>
        <a:latin typeface="Verdana" pitchFamily="34" charset="0"/>
        <a:ea typeface="宋体" charset="-122"/>
        <a:cs typeface="+mn-cs"/>
      </a:defRPr>
    </a:lvl1pPr>
    <a:lvl2pPr marL="457200" algn="ctr" rtl="0" eaLnBrk="0" fontAlgn="base" hangingPunct="0">
      <a:spcBef>
        <a:spcPct val="0"/>
      </a:spcBef>
      <a:spcAft>
        <a:spcPct val="0"/>
      </a:spcAft>
      <a:defRPr sz="4000" b="1" kern="1200">
        <a:solidFill>
          <a:schemeClr val="tx2"/>
        </a:solidFill>
        <a:latin typeface="Verdana" pitchFamily="34" charset="0"/>
        <a:ea typeface="宋体" charset="-122"/>
        <a:cs typeface="+mn-cs"/>
      </a:defRPr>
    </a:lvl2pPr>
    <a:lvl3pPr marL="914400" algn="ctr" rtl="0" eaLnBrk="0" fontAlgn="base" hangingPunct="0">
      <a:spcBef>
        <a:spcPct val="0"/>
      </a:spcBef>
      <a:spcAft>
        <a:spcPct val="0"/>
      </a:spcAft>
      <a:defRPr sz="4000" b="1" kern="1200">
        <a:solidFill>
          <a:schemeClr val="tx2"/>
        </a:solidFill>
        <a:latin typeface="Verdana" pitchFamily="34" charset="0"/>
        <a:ea typeface="宋体" charset="-122"/>
        <a:cs typeface="+mn-cs"/>
      </a:defRPr>
    </a:lvl3pPr>
    <a:lvl4pPr marL="1371600" algn="ctr" rtl="0" eaLnBrk="0" fontAlgn="base" hangingPunct="0">
      <a:spcBef>
        <a:spcPct val="0"/>
      </a:spcBef>
      <a:spcAft>
        <a:spcPct val="0"/>
      </a:spcAft>
      <a:defRPr sz="4000" b="1" kern="1200">
        <a:solidFill>
          <a:schemeClr val="tx2"/>
        </a:solidFill>
        <a:latin typeface="Verdana" pitchFamily="34" charset="0"/>
        <a:ea typeface="宋体" charset="-122"/>
        <a:cs typeface="+mn-cs"/>
      </a:defRPr>
    </a:lvl4pPr>
    <a:lvl5pPr marL="1828800" algn="ctr" rtl="0" eaLnBrk="0" fontAlgn="base" hangingPunct="0">
      <a:spcBef>
        <a:spcPct val="0"/>
      </a:spcBef>
      <a:spcAft>
        <a:spcPct val="0"/>
      </a:spcAft>
      <a:defRPr sz="4000" b="1" kern="1200">
        <a:solidFill>
          <a:schemeClr val="tx2"/>
        </a:solidFill>
        <a:latin typeface="Verdana" pitchFamily="34" charset="0"/>
        <a:ea typeface="宋体" charset="-122"/>
        <a:cs typeface="+mn-cs"/>
      </a:defRPr>
    </a:lvl5pPr>
    <a:lvl6pPr marL="2286000" algn="l" defTabSz="914400" rtl="0" eaLnBrk="1" latinLnBrk="0" hangingPunct="1">
      <a:defRPr sz="4000" b="1" kern="1200">
        <a:solidFill>
          <a:schemeClr val="tx2"/>
        </a:solidFill>
        <a:latin typeface="Verdana" pitchFamily="34" charset="0"/>
        <a:ea typeface="宋体" charset="-122"/>
        <a:cs typeface="+mn-cs"/>
      </a:defRPr>
    </a:lvl6pPr>
    <a:lvl7pPr marL="2743200" algn="l" defTabSz="914400" rtl="0" eaLnBrk="1" latinLnBrk="0" hangingPunct="1">
      <a:defRPr sz="4000" b="1" kern="1200">
        <a:solidFill>
          <a:schemeClr val="tx2"/>
        </a:solidFill>
        <a:latin typeface="Verdana" pitchFamily="34" charset="0"/>
        <a:ea typeface="宋体" charset="-122"/>
        <a:cs typeface="+mn-cs"/>
      </a:defRPr>
    </a:lvl7pPr>
    <a:lvl8pPr marL="3200400" algn="l" defTabSz="914400" rtl="0" eaLnBrk="1" latinLnBrk="0" hangingPunct="1">
      <a:defRPr sz="4000" b="1" kern="1200">
        <a:solidFill>
          <a:schemeClr val="tx2"/>
        </a:solidFill>
        <a:latin typeface="Verdana" pitchFamily="34" charset="0"/>
        <a:ea typeface="宋体" charset="-122"/>
        <a:cs typeface="+mn-cs"/>
      </a:defRPr>
    </a:lvl8pPr>
    <a:lvl9pPr marL="3657600" algn="l" defTabSz="914400" rtl="0" eaLnBrk="1" latinLnBrk="0" hangingPunct="1">
      <a:defRPr sz="4000" b="1" kern="1200">
        <a:solidFill>
          <a:schemeClr val="tx2"/>
        </a:solidFill>
        <a:latin typeface="Verdana" pitchFamily="34"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1B9E5"/>
    <a:srgbClr val="F97817"/>
    <a:srgbClr val="33CC33"/>
    <a:srgbClr val="0066FF"/>
    <a:srgbClr val="0099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5" d="100"/>
          <a:sy n="85" d="100"/>
        </p:scale>
        <p:origin x="-112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8"/>
          <p:cNvSpPr>
            <a:spLocks noGrp="1" noChangeArrowheads="1"/>
          </p:cNvSpPr>
          <p:nvPr>
            <p:ph type="sldNum" sz="quarter" idx="12"/>
          </p:nvPr>
        </p:nvSpPr>
        <p:spPr>
          <a:ln/>
        </p:spPr>
        <p:txBody>
          <a:bodyPr/>
          <a:lstStyle>
            <a:lvl1pPr>
              <a:defRPr/>
            </a:lvl1pPr>
          </a:lstStyle>
          <a:p>
            <a:pPr>
              <a:defRPr/>
            </a:pPr>
            <a:fld id="{8F8BA93E-33ED-40BE-9328-0A4C14C3D11A}" type="slidenum">
              <a:rPr lang="en-US" altLang="zh-CN"/>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73838" y="304800"/>
            <a:ext cx="2001837" cy="57150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566738" y="304800"/>
            <a:ext cx="5854700" cy="57150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8"/>
          <p:cNvSpPr>
            <a:spLocks noGrp="1" noChangeArrowheads="1"/>
          </p:cNvSpPr>
          <p:nvPr>
            <p:ph type="sldNum" sz="quarter" idx="12"/>
          </p:nvPr>
        </p:nvSpPr>
        <p:spPr>
          <a:ln/>
        </p:spPr>
        <p:txBody>
          <a:bodyPr/>
          <a:lstStyle>
            <a:lvl1pPr>
              <a:defRPr/>
            </a:lvl1pPr>
          </a:lstStyle>
          <a:p>
            <a:pPr>
              <a:defRPr/>
            </a:pPr>
            <a:fld id="{7AEB0051-EC5F-4FAA-9178-4185B83027B6}"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8"/>
          <p:cNvSpPr>
            <a:spLocks noGrp="1" noChangeArrowheads="1"/>
          </p:cNvSpPr>
          <p:nvPr>
            <p:ph type="sldNum" sz="quarter" idx="12"/>
          </p:nvPr>
        </p:nvSpPr>
        <p:spPr>
          <a:ln/>
        </p:spPr>
        <p:txBody>
          <a:bodyPr/>
          <a:lstStyle>
            <a:lvl1pPr>
              <a:defRPr/>
            </a:lvl1pPr>
          </a:lstStyle>
          <a:p>
            <a:pPr>
              <a:defRPr/>
            </a:pPr>
            <a:fld id="{5CEF2CCD-0BBE-4B46-800D-81B73B7384D5}" type="slidenum">
              <a:rPr lang="en-US" altLang="zh-CN"/>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8"/>
          <p:cNvSpPr>
            <a:spLocks noGrp="1" noChangeArrowheads="1"/>
          </p:cNvSpPr>
          <p:nvPr>
            <p:ph type="sldNum" sz="quarter" idx="12"/>
          </p:nvPr>
        </p:nvSpPr>
        <p:spPr>
          <a:ln/>
        </p:spPr>
        <p:txBody>
          <a:bodyPr/>
          <a:lstStyle>
            <a:lvl1pPr>
              <a:defRPr/>
            </a:lvl1pPr>
          </a:lstStyle>
          <a:p>
            <a:pPr>
              <a:defRPr/>
            </a:pPr>
            <a:fld id="{183D4377-D676-4AC8-8134-9ACBDA386270}"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8"/>
          <p:cNvSpPr>
            <a:spLocks noGrp="1" noChangeArrowheads="1"/>
          </p:cNvSpPr>
          <p:nvPr>
            <p:ph type="sldNum" sz="quarter" idx="12"/>
          </p:nvPr>
        </p:nvSpPr>
        <p:spPr>
          <a:ln/>
        </p:spPr>
        <p:txBody>
          <a:bodyPr/>
          <a:lstStyle>
            <a:lvl1pPr>
              <a:defRPr/>
            </a:lvl1pPr>
          </a:lstStyle>
          <a:p>
            <a:pPr>
              <a:defRPr/>
            </a:pPr>
            <a:fld id="{CA40CC22-ED11-45C2-8E3F-076A6B2175F8}" type="slidenum">
              <a:rPr lang="en-US" altLang="zh-CN"/>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8"/>
          <p:cNvSpPr>
            <a:spLocks noGrp="1" noChangeArrowheads="1"/>
          </p:cNvSpPr>
          <p:nvPr>
            <p:ph type="sldNum" sz="quarter" idx="12"/>
          </p:nvPr>
        </p:nvSpPr>
        <p:spPr>
          <a:ln/>
        </p:spPr>
        <p:txBody>
          <a:bodyPr/>
          <a:lstStyle>
            <a:lvl1pPr>
              <a:defRPr/>
            </a:lvl1pPr>
          </a:lstStyle>
          <a:p>
            <a:pPr>
              <a:defRPr/>
            </a:pPr>
            <a:fld id="{70774BEF-FE9E-4CA9-B868-51886EA050F2}" type="slidenum">
              <a:rPr lang="en-US" altLang="zh-CN"/>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8"/>
          <p:cNvSpPr>
            <a:spLocks noGrp="1" noChangeArrowheads="1"/>
          </p:cNvSpPr>
          <p:nvPr>
            <p:ph type="sldNum" sz="quarter" idx="12"/>
          </p:nvPr>
        </p:nvSpPr>
        <p:spPr>
          <a:ln/>
        </p:spPr>
        <p:txBody>
          <a:bodyPr/>
          <a:lstStyle>
            <a:lvl1pPr>
              <a:defRPr/>
            </a:lvl1pPr>
          </a:lstStyle>
          <a:p>
            <a:pPr>
              <a:defRPr/>
            </a:pPr>
            <a:fld id="{7834A6C8-B4DC-4106-9F53-B4DA24B21534}" type="slidenum">
              <a:rPr lang="en-US" altLang="zh-CN"/>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8"/>
          <p:cNvSpPr>
            <a:spLocks noGrp="1" noChangeArrowheads="1"/>
          </p:cNvSpPr>
          <p:nvPr>
            <p:ph type="sldNum" sz="quarter" idx="12"/>
          </p:nvPr>
        </p:nvSpPr>
        <p:spPr>
          <a:ln/>
        </p:spPr>
        <p:txBody>
          <a:bodyPr/>
          <a:lstStyle>
            <a:lvl1pPr>
              <a:defRPr/>
            </a:lvl1pPr>
          </a:lstStyle>
          <a:p>
            <a:pPr>
              <a:defRPr/>
            </a:pPr>
            <a:fld id="{B82F920B-4EB3-47ED-A371-E086417C5157}" type="slidenum">
              <a:rPr lang="en-US" altLang="zh-CN"/>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8"/>
          <p:cNvSpPr>
            <a:spLocks noGrp="1" noChangeArrowheads="1"/>
          </p:cNvSpPr>
          <p:nvPr>
            <p:ph type="sldNum" sz="quarter" idx="12"/>
          </p:nvPr>
        </p:nvSpPr>
        <p:spPr>
          <a:ln/>
        </p:spPr>
        <p:txBody>
          <a:bodyPr/>
          <a:lstStyle>
            <a:lvl1pPr>
              <a:defRPr/>
            </a:lvl1pPr>
          </a:lstStyle>
          <a:p>
            <a:pPr>
              <a:defRPr/>
            </a:pPr>
            <a:fld id="{37380596-8941-4DDD-B5DA-2238A114DDE7}" type="slidenum">
              <a:rPr lang="en-US" altLang="zh-CN"/>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8"/>
          <p:cNvSpPr>
            <a:spLocks noGrp="1" noChangeArrowheads="1"/>
          </p:cNvSpPr>
          <p:nvPr>
            <p:ph type="sldNum" sz="quarter" idx="12"/>
          </p:nvPr>
        </p:nvSpPr>
        <p:spPr>
          <a:ln/>
        </p:spPr>
        <p:txBody>
          <a:bodyPr/>
          <a:lstStyle>
            <a:lvl1pPr>
              <a:defRPr/>
            </a:lvl1pPr>
          </a:lstStyle>
          <a:p>
            <a:pPr>
              <a:defRPr/>
            </a:pPr>
            <a:fld id="{68BE7381-26E6-4A6A-B7F7-32D71F6B2AEA}"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9220"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lgn="l" eaLnBrk="1" hangingPunct="1">
              <a:defRPr/>
            </a:pPr>
            <a:endParaRPr lang="zh-CN" altLang="zh-CN" sz="2400" b="0">
              <a:solidFill>
                <a:schemeClr val="tx1"/>
              </a:solidFill>
              <a:latin typeface="Times New Roman" pitchFamily="18" charset="0"/>
            </a:endParaRPr>
          </a:p>
        </p:txBody>
      </p:sp>
      <p:sp>
        <p:nvSpPr>
          <p:cNvPr id="9221"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pPr algn="l" eaLnBrk="1" hangingPunct="1">
              <a:defRPr/>
            </a:pPr>
            <a:endParaRPr lang="zh-CN" altLang="en-US" sz="1800" b="0">
              <a:solidFill>
                <a:schemeClr val="tx1"/>
              </a:solidFill>
            </a:endParaRPr>
          </a:p>
        </p:txBody>
      </p:sp>
      <p:sp>
        <p:nvSpPr>
          <p:cNvPr id="9222"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b="0">
                <a:solidFill>
                  <a:schemeClr val="tx1"/>
                </a:solidFill>
              </a:defRPr>
            </a:lvl1pPr>
          </a:lstStyle>
          <a:p>
            <a:pPr>
              <a:defRPr/>
            </a:pPr>
            <a:endParaRPr lang="en-US" altLang="zh-CN"/>
          </a:p>
        </p:txBody>
      </p:sp>
      <p:sp>
        <p:nvSpPr>
          <p:cNvPr id="9223"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b="0">
                <a:solidFill>
                  <a:schemeClr val="tx1"/>
                </a:solidFill>
              </a:defRPr>
            </a:lvl1pPr>
          </a:lstStyle>
          <a:p>
            <a:pPr>
              <a:defRPr/>
            </a:pPr>
            <a:endParaRPr lang="en-US" altLang="zh-CN"/>
          </a:p>
        </p:txBody>
      </p:sp>
      <p:sp>
        <p:nvSpPr>
          <p:cNvPr id="9224"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defRPr>
            </a:lvl1pPr>
          </a:lstStyle>
          <a:p>
            <a:pPr>
              <a:defRPr/>
            </a:pPr>
            <a:fld id="{3DE3BABB-F25D-43D5-BDD6-FA32B241C0F9}"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Lst>
  <p:timing>
    <p:tnLst>
      <p:par>
        <p:cTn id="1" dur="indefinite" restart="never" nodeType="tmRoot"/>
      </p:par>
    </p:tnLst>
  </p:timing>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ea typeface="宋体" charset="-122"/>
        </a:defRPr>
      </a:lvl2pPr>
      <a:lvl3pPr algn="l" rtl="0" eaLnBrk="0" fontAlgn="base" hangingPunct="0">
        <a:spcBef>
          <a:spcPct val="0"/>
        </a:spcBef>
        <a:spcAft>
          <a:spcPct val="0"/>
        </a:spcAft>
        <a:defRPr sz="3800">
          <a:solidFill>
            <a:schemeClr val="tx2"/>
          </a:solidFill>
          <a:latin typeface="Verdana" pitchFamily="34" charset="0"/>
          <a:ea typeface="宋体" charset="-122"/>
        </a:defRPr>
      </a:lvl3pPr>
      <a:lvl4pPr algn="l" rtl="0" eaLnBrk="0" fontAlgn="base" hangingPunct="0">
        <a:spcBef>
          <a:spcPct val="0"/>
        </a:spcBef>
        <a:spcAft>
          <a:spcPct val="0"/>
        </a:spcAft>
        <a:defRPr sz="3800">
          <a:solidFill>
            <a:schemeClr val="tx2"/>
          </a:solidFill>
          <a:latin typeface="Verdana" pitchFamily="34" charset="0"/>
          <a:ea typeface="宋体" charset="-122"/>
        </a:defRPr>
      </a:lvl4pPr>
      <a:lvl5pPr algn="l" rtl="0" eaLnBrk="0" fontAlgn="base" hangingPunct="0">
        <a:spcBef>
          <a:spcPct val="0"/>
        </a:spcBef>
        <a:spcAft>
          <a:spcPct val="0"/>
        </a:spcAft>
        <a:defRPr sz="3800">
          <a:solidFill>
            <a:schemeClr val="tx2"/>
          </a:solidFill>
          <a:latin typeface="Verdana" pitchFamily="34" charset="0"/>
          <a:ea typeface="宋体" charset="-122"/>
        </a:defRPr>
      </a:lvl5pPr>
      <a:lvl6pPr marL="457200" algn="l" rtl="0" fontAlgn="base">
        <a:spcBef>
          <a:spcPct val="0"/>
        </a:spcBef>
        <a:spcAft>
          <a:spcPct val="0"/>
        </a:spcAft>
        <a:defRPr sz="3800">
          <a:solidFill>
            <a:schemeClr val="tx2"/>
          </a:solidFill>
          <a:latin typeface="Verdana" pitchFamily="34" charset="0"/>
          <a:ea typeface="宋体" charset="-122"/>
        </a:defRPr>
      </a:lvl6pPr>
      <a:lvl7pPr marL="914400" algn="l" rtl="0" fontAlgn="base">
        <a:spcBef>
          <a:spcPct val="0"/>
        </a:spcBef>
        <a:spcAft>
          <a:spcPct val="0"/>
        </a:spcAft>
        <a:defRPr sz="3800">
          <a:solidFill>
            <a:schemeClr val="tx2"/>
          </a:solidFill>
          <a:latin typeface="Verdana" pitchFamily="34" charset="0"/>
          <a:ea typeface="宋体" charset="-122"/>
        </a:defRPr>
      </a:lvl7pPr>
      <a:lvl8pPr marL="1371600" algn="l" rtl="0" fontAlgn="base">
        <a:spcBef>
          <a:spcPct val="0"/>
        </a:spcBef>
        <a:spcAft>
          <a:spcPct val="0"/>
        </a:spcAft>
        <a:defRPr sz="3800">
          <a:solidFill>
            <a:schemeClr val="tx2"/>
          </a:solidFill>
          <a:latin typeface="Verdana" pitchFamily="34" charset="0"/>
          <a:ea typeface="宋体" charset="-122"/>
        </a:defRPr>
      </a:lvl8pPr>
      <a:lvl9pPr marL="1828800" algn="l" rtl="0" fontAlgn="base">
        <a:spcBef>
          <a:spcPct val="0"/>
        </a:spcBef>
        <a:spcAft>
          <a:spcPct val="0"/>
        </a:spcAft>
        <a:defRPr sz="3800">
          <a:solidFill>
            <a:schemeClr val="tx2"/>
          </a:solidFill>
          <a:latin typeface="Verdana" pitchFamily="34" charset="0"/>
          <a:ea typeface="宋体" charset="-122"/>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ea typeface="+mn-ea"/>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ea typeface="+mn-ea"/>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ea typeface="+mn-ea"/>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ea typeface="+mn-ea"/>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ea typeface="+mn-ea"/>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ea typeface="+mn-ea"/>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ea typeface="+mn-ea"/>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slide" Target="slide2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ctrTitle" idx="4294967295"/>
          </p:nvPr>
        </p:nvSpPr>
        <p:spPr>
          <a:xfrm>
            <a:off x="609600" y="228600"/>
            <a:ext cx="7772400" cy="1371600"/>
          </a:xfrm>
        </p:spPr>
        <p:txBody>
          <a:bodyPr/>
          <a:lstStyle/>
          <a:p>
            <a:pPr eaLnBrk="1" hangingPunct="1"/>
            <a:r>
              <a:rPr lang="zh-CN" altLang="en-US" sz="6000" b="1" smtClean="0">
                <a:effectLst>
                  <a:outerShdw blurRad="38100" dist="38100" dir="2700000" algn="tl">
                    <a:srgbClr val="C0C0C0"/>
                  </a:outerShdw>
                </a:effectLst>
                <a:ea typeface="黑体" pitchFamily="49" charset="-122"/>
              </a:rPr>
              <a:t>课堂投票表决器</a:t>
            </a:r>
          </a:p>
        </p:txBody>
      </p:sp>
      <p:sp>
        <p:nvSpPr>
          <p:cNvPr id="13315" name="Text Box 3"/>
          <p:cNvSpPr txBox="1">
            <a:spLocks noChangeArrowheads="1"/>
          </p:cNvSpPr>
          <p:nvPr/>
        </p:nvSpPr>
        <p:spPr bwMode="auto">
          <a:xfrm>
            <a:off x="3276600" y="1905000"/>
            <a:ext cx="5867400" cy="1006475"/>
          </a:xfrm>
          <a:prstGeom prst="rect">
            <a:avLst/>
          </a:prstGeom>
          <a:noFill/>
          <a:ln w="9525" algn="ctr">
            <a:noFill/>
            <a:miter lim="800000"/>
            <a:headEnd/>
            <a:tailEnd/>
          </a:ln>
          <a:effectLst>
            <a:outerShdw dist="35921" dir="2700000" algn="ctr" rotWithShape="0">
              <a:srgbClr val="000000"/>
            </a:outerShdw>
          </a:effectLst>
        </p:spPr>
        <p:txBody>
          <a:bodyPr>
            <a:spAutoFit/>
          </a:bodyPr>
          <a:lstStyle/>
          <a:p>
            <a:pPr>
              <a:spcBef>
                <a:spcPct val="50000"/>
              </a:spcBef>
            </a:pPr>
            <a:r>
              <a:rPr lang="zh-CN" altLang="en-US" sz="6000" dirty="0">
                <a:effectLst>
                  <a:outerShdw blurRad="38100" dist="38100" dir="2700000" algn="tl">
                    <a:srgbClr val="C0C0C0"/>
                  </a:outerShdw>
                </a:effectLst>
                <a:ea typeface="黑体" pitchFamily="49" charset="-122"/>
              </a:rPr>
              <a:t>互动教学系统</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圆角矩形 14"/>
          <p:cNvSpPr/>
          <p:nvPr/>
        </p:nvSpPr>
        <p:spPr>
          <a:xfrm>
            <a:off x="838200" y="3962400"/>
            <a:ext cx="1752600" cy="53340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圆角矩形 13"/>
          <p:cNvSpPr/>
          <p:nvPr/>
        </p:nvSpPr>
        <p:spPr>
          <a:xfrm>
            <a:off x="838200" y="3124200"/>
            <a:ext cx="1752600" cy="53340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482" name="Rectangle 4"/>
          <p:cNvSpPr>
            <a:spLocks noGrp="1" noChangeArrowheads="1"/>
          </p:cNvSpPr>
          <p:nvPr>
            <p:ph type="title"/>
          </p:nvPr>
        </p:nvSpPr>
        <p:spPr/>
        <p:txBody>
          <a:bodyPr/>
          <a:lstStyle/>
          <a:p>
            <a:pPr eaLnBrk="1" hangingPunct="1"/>
            <a:r>
              <a:rPr lang="zh-CN" altLang="en-US" b="1" dirty="0" smtClean="0">
                <a:ea typeface="黑体" pitchFamily="49" charset="-122"/>
              </a:rPr>
              <a:t>主要功能</a:t>
            </a:r>
          </a:p>
        </p:txBody>
      </p:sp>
      <p:sp>
        <p:nvSpPr>
          <p:cNvPr id="12" name="圆角矩形 11"/>
          <p:cNvSpPr/>
          <p:nvPr/>
        </p:nvSpPr>
        <p:spPr>
          <a:xfrm>
            <a:off x="856695" y="2286000"/>
            <a:ext cx="1734105" cy="53340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TextBox 15"/>
          <p:cNvSpPr txBox="1"/>
          <p:nvPr/>
        </p:nvSpPr>
        <p:spPr>
          <a:xfrm>
            <a:off x="533400" y="2133600"/>
            <a:ext cx="8229600" cy="707886"/>
          </a:xfrm>
          <a:prstGeom prst="rect">
            <a:avLst/>
          </a:prstGeom>
          <a:noFill/>
        </p:spPr>
        <p:txBody>
          <a:bodyPr wrap="square" rtlCol="0">
            <a:spAutoFit/>
          </a:bodyPr>
          <a:lstStyle/>
          <a:p>
            <a:pPr algn="l"/>
            <a:r>
              <a:rPr lang="zh-CN" altLang="en-US" sz="3200" dirty="0" smtClean="0">
                <a:latin typeface="微软雅黑" pitchFamily="34" charset="-122"/>
                <a:ea typeface="微软雅黑" pitchFamily="34" charset="-122"/>
              </a:rPr>
              <a:t>     </a:t>
            </a:r>
            <a:r>
              <a:rPr lang="zh-CN" altLang="en-US" sz="2800" dirty="0" smtClean="0">
                <a:solidFill>
                  <a:schemeClr val="bg1"/>
                </a:solidFill>
                <a:latin typeface="微软雅黑" pitchFamily="34" charset="-122"/>
                <a:ea typeface="微软雅黑" pitchFamily="34" charset="-122"/>
              </a:rPr>
              <a:t>签  到</a:t>
            </a:r>
            <a:r>
              <a:rPr lang="zh-CN" altLang="en-US" dirty="0" smtClean="0">
                <a:solidFill>
                  <a:schemeClr val="bg1"/>
                </a:solidFill>
                <a:latin typeface="微软雅黑" pitchFamily="34" charset="-122"/>
                <a:ea typeface="微软雅黑" pitchFamily="34" charset="-122"/>
              </a:rPr>
              <a:t>     </a:t>
            </a:r>
            <a:r>
              <a:rPr lang="zh-CN" altLang="en-US" sz="2400" dirty="0" smtClean="0">
                <a:latin typeface="楷体_GB2312" pitchFamily="49" charset="-122"/>
                <a:ea typeface="楷体_GB2312" pitchFamily="49" charset="-122"/>
              </a:rPr>
              <a:t>一键签到，快速统计学生出勤率和名单。</a:t>
            </a:r>
            <a:endParaRPr lang="zh-CN" altLang="en-US" sz="2400" dirty="0">
              <a:latin typeface="楷体_GB2312" pitchFamily="49" charset="-122"/>
              <a:ea typeface="楷体_GB2312" pitchFamily="49" charset="-122"/>
            </a:endParaRPr>
          </a:p>
        </p:txBody>
      </p:sp>
      <p:sp>
        <p:nvSpPr>
          <p:cNvPr id="17" name="TextBox 16"/>
          <p:cNvSpPr txBox="1"/>
          <p:nvPr/>
        </p:nvSpPr>
        <p:spPr>
          <a:xfrm>
            <a:off x="990600" y="2949714"/>
            <a:ext cx="7696200" cy="707886"/>
          </a:xfrm>
          <a:prstGeom prst="rect">
            <a:avLst/>
          </a:prstGeom>
          <a:noFill/>
        </p:spPr>
        <p:txBody>
          <a:bodyPr wrap="square" rtlCol="0">
            <a:spAutoFit/>
          </a:bodyPr>
          <a:lstStyle/>
          <a:p>
            <a:pPr algn="l"/>
            <a:r>
              <a:rPr lang="zh-CN" altLang="en-US" dirty="0" smtClean="0">
                <a:solidFill>
                  <a:schemeClr val="bg1"/>
                </a:solidFill>
              </a:rPr>
              <a:t> </a:t>
            </a:r>
            <a:r>
              <a:rPr lang="zh-CN" altLang="en-US" sz="2800" dirty="0" smtClean="0">
                <a:solidFill>
                  <a:schemeClr val="bg1"/>
                </a:solidFill>
                <a:latin typeface="微软雅黑" pitchFamily="34" charset="-122"/>
                <a:ea typeface="微软雅黑" pitchFamily="34" charset="-122"/>
              </a:rPr>
              <a:t>选  择</a:t>
            </a:r>
            <a:r>
              <a:rPr lang="zh-CN" altLang="en-US" sz="3200" dirty="0" smtClean="0">
                <a:solidFill>
                  <a:schemeClr val="bg1"/>
                </a:solidFill>
                <a:latin typeface="微软雅黑" pitchFamily="34" charset="-122"/>
                <a:ea typeface="微软雅黑" pitchFamily="34" charset="-122"/>
              </a:rPr>
              <a:t>      </a:t>
            </a:r>
            <a:r>
              <a:rPr lang="zh-CN" altLang="en-US" sz="2400" dirty="0" smtClean="0">
                <a:latin typeface="楷体_GB2312" pitchFamily="49" charset="-122"/>
                <a:ea typeface="楷体_GB2312" pitchFamily="49" charset="-122"/>
              </a:rPr>
              <a:t>支持</a:t>
            </a:r>
            <a:r>
              <a:rPr lang="en-US" altLang="zh-CN" sz="2400" dirty="0" smtClean="0">
                <a:latin typeface="Times New Roman" pitchFamily="18" charset="0"/>
                <a:ea typeface="楷体_GB2312" pitchFamily="49" charset="-122"/>
                <a:cs typeface="Times New Roman" pitchFamily="18" charset="0"/>
              </a:rPr>
              <a:t>10</a:t>
            </a:r>
            <a:r>
              <a:rPr lang="zh-CN" altLang="en-US" sz="2400" dirty="0" smtClean="0">
                <a:latin typeface="楷体_GB2312" pitchFamily="49" charset="-122"/>
                <a:ea typeface="楷体_GB2312" pitchFamily="49" charset="-122"/>
              </a:rPr>
              <a:t>以内选项的单选和多选。 </a:t>
            </a:r>
            <a:endParaRPr lang="zh-CN" altLang="en-US" sz="2400" dirty="0">
              <a:latin typeface="楷体_GB2312" pitchFamily="49" charset="-122"/>
              <a:ea typeface="楷体_GB2312" pitchFamily="49" charset="-122"/>
            </a:endParaRPr>
          </a:p>
        </p:txBody>
      </p:sp>
      <p:sp>
        <p:nvSpPr>
          <p:cNvPr id="18" name="TextBox 17"/>
          <p:cNvSpPr txBox="1"/>
          <p:nvPr/>
        </p:nvSpPr>
        <p:spPr>
          <a:xfrm>
            <a:off x="914400" y="3886200"/>
            <a:ext cx="7696200" cy="2246769"/>
          </a:xfrm>
          <a:prstGeom prst="rect">
            <a:avLst/>
          </a:prstGeom>
          <a:noFill/>
        </p:spPr>
        <p:txBody>
          <a:bodyPr wrap="square" rtlCol="0">
            <a:spAutoFit/>
          </a:bodyPr>
          <a:lstStyle/>
          <a:p>
            <a:pPr algn="l">
              <a:lnSpc>
                <a:spcPts val="4200"/>
              </a:lnSpc>
            </a:pPr>
            <a:r>
              <a:rPr lang="zh-CN" altLang="en-US" sz="2800" dirty="0" smtClean="0">
                <a:solidFill>
                  <a:schemeClr val="bg1"/>
                </a:solidFill>
                <a:latin typeface="微软雅黑" pitchFamily="34" charset="-122"/>
                <a:ea typeface="微软雅黑" pitchFamily="34" charset="-122"/>
              </a:rPr>
              <a:t>数据分析</a:t>
            </a:r>
            <a:r>
              <a:rPr lang="zh-CN" altLang="en-US" sz="3200" dirty="0" smtClean="0">
                <a:solidFill>
                  <a:schemeClr val="accent2"/>
                </a:solidFill>
                <a:latin typeface="微软雅黑" pitchFamily="34" charset="-122"/>
                <a:ea typeface="微软雅黑" pitchFamily="34" charset="-122"/>
              </a:rPr>
              <a:t> </a:t>
            </a:r>
            <a:r>
              <a:rPr lang="zh-CN" altLang="en-US" sz="3200" dirty="0" smtClean="0">
                <a:latin typeface="微软雅黑" pitchFamily="34" charset="-122"/>
                <a:ea typeface="微软雅黑" pitchFamily="34" charset="-122"/>
              </a:rPr>
              <a:t>   </a:t>
            </a:r>
            <a:r>
              <a:rPr lang="zh-CN" altLang="en-US" sz="2400" dirty="0" smtClean="0">
                <a:latin typeface="楷体_GB2312" pitchFamily="49" charset="-122"/>
                <a:ea typeface="楷体_GB2312" pitchFamily="49" charset="-122"/>
              </a:rPr>
              <a:t>包括</a:t>
            </a:r>
            <a:r>
              <a:rPr lang="zh-CN" altLang="en-US" sz="2400" dirty="0" smtClean="0">
                <a:solidFill>
                  <a:schemeClr val="tx1"/>
                </a:solidFill>
                <a:latin typeface="楷体_GB2312"/>
                <a:ea typeface="楷体_GB2312"/>
                <a:cs typeface="楷体_GB2312"/>
              </a:rPr>
              <a:t>答题</a:t>
            </a:r>
            <a:r>
              <a:rPr lang="zh-CN" altLang="en-US" sz="2400" dirty="0" smtClean="0">
                <a:solidFill>
                  <a:schemeClr val="tx1"/>
                </a:solidFill>
                <a:latin typeface="楷体_GB2312"/>
                <a:ea typeface="楷体_GB2312"/>
                <a:cs typeface="楷体_GB2312"/>
              </a:rPr>
              <a:t>正确率，选项选择率，多题分项</a:t>
            </a:r>
            <a:r>
              <a:rPr lang="zh-CN" altLang="en-US" sz="2400" dirty="0" smtClean="0">
                <a:solidFill>
                  <a:schemeClr val="tx1"/>
                </a:solidFill>
                <a:latin typeface="楷体_GB2312"/>
                <a:ea typeface="楷体_GB2312"/>
                <a:cs typeface="楷体_GB2312"/>
              </a:rPr>
              <a:t>对比</a:t>
            </a:r>
            <a:r>
              <a:rPr lang="zh-CN" altLang="en-US" sz="2400" dirty="0" smtClean="0">
                <a:solidFill>
                  <a:schemeClr val="tx1"/>
                </a:solidFill>
                <a:latin typeface="楷体_GB2312"/>
                <a:ea typeface="楷体_GB2312"/>
                <a:cs typeface="楷体_GB2312"/>
              </a:rPr>
              <a:t>，单题分组对比，人员排行，分组排行。</a:t>
            </a:r>
            <a:r>
              <a:rPr lang="zh-CN" altLang="en-US" sz="2400" dirty="0" smtClean="0">
                <a:solidFill>
                  <a:schemeClr val="tx1"/>
                </a:solidFill>
                <a:latin typeface="微软雅黑" pitchFamily="34" charset="-122"/>
                <a:ea typeface="微软雅黑" pitchFamily="34" charset="-122"/>
              </a:rPr>
              <a:t> </a:t>
            </a:r>
            <a:r>
              <a:rPr lang="zh-CN" altLang="en-US" sz="2400" dirty="0" smtClean="0">
                <a:solidFill>
                  <a:schemeClr val="tx1"/>
                </a:solidFill>
                <a:latin typeface="楷体_GB2312" pitchFamily="49" charset="-122"/>
                <a:ea typeface="楷体_GB2312" pitchFamily="49" charset="-122"/>
              </a:rPr>
              <a:t>利用这些数据分析工具，方便教师数据统计和数据分析，从而掌握学生答题的实际情况。</a:t>
            </a:r>
            <a:endParaRPr lang="zh-CN" altLang="en-US" sz="2400" dirty="0">
              <a:solidFill>
                <a:schemeClr val="tx1"/>
              </a:solidFill>
              <a:latin typeface="楷体_GB2312" pitchFamily="49" charset="-122"/>
              <a:ea typeface="楷体_GB2312" pitchFamily="49"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4"/>
          <p:cNvSpPr>
            <a:spLocks noGrp="1" noChangeArrowheads="1"/>
          </p:cNvSpPr>
          <p:nvPr>
            <p:ph type="title"/>
          </p:nvPr>
        </p:nvSpPr>
        <p:spPr/>
        <p:txBody>
          <a:bodyPr/>
          <a:lstStyle/>
          <a:p>
            <a:pPr eaLnBrk="1" hangingPunct="1"/>
            <a:r>
              <a:rPr lang="zh-CN" altLang="en-US" b="1" smtClean="0">
                <a:ea typeface="黑体" pitchFamily="49" charset="-122"/>
              </a:rPr>
              <a:t>为课堂带来什么？</a:t>
            </a:r>
          </a:p>
        </p:txBody>
      </p:sp>
      <p:grpSp>
        <p:nvGrpSpPr>
          <p:cNvPr id="21506" name="Group 25"/>
          <p:cNvGrpSpPr>
            <a:grpSpLocks/>
          </p:cNvGrpSpPr>
          <p:nvPr/>
        </p:nvGrpSpPr>
        <p:grpSpPr bwMode="auto">
          <a:xfrm>
            <a:off x="1676400" y="2209800"/>
            <a:ext cx="3352800" cy="685800"/>
            <a:chOff x="672" y="1248"/>
            <a:chExt cx="2112" cy="432"/>
          </a:xfrm>
        </p:grpSpPr>
        <p:sp>
          <p:nvSpPr>
            <p:cNvPr id="2" name="单圆角矩形 1"/>
            <p:cNvSpPr/>
            <p:nvPr/>
          </p:nvSpPr>
          <p:spPr>
            <a:xfrm>
              <a:off x="857" y="1274"/>
              <a:ext cx="1747" cy="372"/>
            </a:xfrm>
            <a:prstGeom prst="round1Rect">
              <a:avLst/>
            </a:prstGeom>
            <a:gradFill flip="none" rotWithShape="1">
              <a:gsLst>
                <a:gs pos="0">
                  <a:srgbClr val="FFCF01"/>
                </a:gs>
                <a:gs pos="90000">
                  <a:srgbClr val="E22000"/>
                </a:gs>
              </a:gsLst>
              <a:lin ang="2700000" scaled="1"/>
              <a:tileRect/>
            </a:gradFill>
            <a:ln w="25400">
              <a:noFill/>
            </a:ln>
            <a:effectLst>
              <a:outerShdw blurRad="225425" dist="38100" dir="5220000" algn="ctr">
                <a:srgbClr val="000000">
                  <a:alpha val="33000"/>
                </a:srgbClr>
              </a:outerShdw>
            </a:effectLst>
            <a:scene3d>
              <a:camera prst="orthographicFront"/>
              <a:lightRig rig="flat" dir="t"/>
            </a:scene3d>
            <a:sp3d extrusionH="304800" contourW="19050">
              <a:bevelT prst="convex"/>
              <a:bevelB w="0" h="0"/>
              <a:contourClr>
                <a:srgbClr val="FFE593"/>
              </a:contourClr>
            </a:sp3d>
          </p:spPr>
          <p:style>
            <a:lnRef idx="1">
              <a:schemeClr val="accent2"/>
            </a:lnRef>
            <a:fillRef idx="3">
              <a:schemeClr val="accent2"/>
            </a:fillRef>
            <a:effectRef idx="2">
              <a:schemeClr val="accent2"/>
            </a:effectRef>
            <a:fontRef idx="minor">
              <a:schemeClr val="lt1"/>
            </a:fontRef>
          </p:style>
          <p:txBody>
            <a:bodyPr anchor="ctr">
              <a:sp3d/>
            </a:bodyPr>
            <a:lstStyle/>
            <a:p>
              <a:pPr fontAlgn="ctr">
                <a:spcBef>
                  <a:spcPts val="0"/>
                </a:spcBef>
                <a:spcAft>
                  <a:spcPts val="0"/>
                </a:spcAft>
                <a:buClr>
                  <a:srgbClr val="FF0000"/>
                </a:buClr>
                <a:buSzPct val="70000"/>
                <a:buFont typeface="Wingdings" pitchFamily="2" charset="2"/>
                <a:buChar char="u"/>
                <a:defRPr/>
              </a:pPr>
              <a:endParaRPr lang="zh-CN" altLang="en-US" sz="1600">
                <a:solidFill>
                  <a:schemeClr val="bg1"/>
                </a:solidFill>
                <a:latin typeface="微软雅黑" pitchFamily="34" charset="-122"/>
                <a:ea typeface="微软雅黑" pitchFamily="34" charset="-122"/>
              </a:endParaRPr>
            </a:p>
          </p:txBody>
        </p:sp>
        <p:sp>
          <p:nvSpPr>
            <p:cNvPr id="21514" name="Text Box 18"/>
            <p:cNvSpPr txBox="1">
              <a:spLocks noChangeArrowheads="1"/>
            </p:cNvSpPr>
            <p:nvPr/>
          </p:nvSpPr>
          <p:spPr bwMode="auto">
            <a:xfrm>
              <a:off x="912" y="1334"/>
              <a:ext cx="1776" cy="250"/>
            </a:xfrm>
            <a:prstGeom prst="rect">
              <a:avLst/>
            </a:prstGeom>
            <a:noFill/>
            <a:ln w="9525">
              <a:noFill/>
              <a:miter lim="800000"/>
              <a:headEnd/>
              <a:tailEnd/>
            </a:ln>
          </p:spPr>
          <p:txBody>
            <a:bodyPr>
              <a:spAutoFit/>
            </a:bodyPr>
            <a:lstStyle/>
            <a:p>
              <a:pPr algn="l" eaLnBrk="1" hangingPunct="1">
                <a:spcBef>
                  <a:spcPct val="50000"/>
                </a:spcBef>
              </a:pPr>
              <a:r>
                <a:rPr lang="zh-CN" altLang="en-US" sz="2000">
                  <a:solidFill>
                    <a:schemeClr val="bg1"/>
                  </a:solidFill>
                  <a:ea typeface="楷体_GB2312"/>
                  <a:cs typeface="楷体_GB2312"/>
                </a:rPr>
                <a:t>辅助课堂，即时反馈</a:t>
              </a:r>
            </a:p>
          </p:txBody>
        </p:sp>
      </p:grpSp>
      <p:grpSp>
        <p:nvGrpSpPr>
          <p:cNvPr id="21507" name="Group 35"/>
          <p:cNvGrpSpPr>
            <a:grpSpLocks/>
          </p:cNvGrpSpPr>
          <p:nvPr/>
        </p:nvGrpSpPr>
        <p:grpSpPr bwMode="auto">
          <a:xfrm>
            <a:off x="3200400" y="3429000"/>
            <a:ext cx="3352800" cy="685800"/>
            <a:chOff x="1872" y="2112"/>
            <a:chExt cx="2112" cy="432"/>
          </a:xfrm>
        </p:grpSpPr>
        <p:sp>
          <p:nvSpPr>
            <p:cNvPr id="4" name="单圆角矩形 3"/>
            <p:cNvSpPr/>
            <p:nvPr/>
          </p:nvSpPr>
          <p:spPr>
            <a:xfrm>
              <a:off x="2055" y="2138"/>
              <a:ext cx="1747" cy="371"/>
            </a:xfrm>
            <a:prstGeom prst="round1Rect">
              <a:avLst/>
            </a:prstGeom>
            <a:gradFill flip="none" rotWithShape="1">
              <a:gsLst>
                <a:gs pos="0">
                  <a:srgbClr val="00DFF6"/>
                </a:gs>
                <a:gs pos="90000">
                  <a:srgbClr val="002774"/>
                </a:gs>
              </a:gsLst>
              <a:lin ang="2700000" scaled="1"/>
              <a:tileRect/>
            </a:gradFill>
            <a:ln w="25400">
              <a:noFill/>
            </a:ln>
            <a:effectLst>
              <a:outerShdw blurRad="225425" dist="38100" dir="5220000" algn="ctr">
                <a:srgbClr val="000000">
                  <a:alpha val="33000"/>
                </a:srgbClr>
              </a:outerShdw>
            </a:effectLst>
            <a:scene3d>
              <a:camera prst="orthographicFront"/>
              <a:lightRig rig="flat" dir="t"/>
            </a:scene3d>
            <a:sp3d contourW="19050">
              <a:bevelT prst="convex"/>
              <a:bevelB w="0" h="0"/>
              <a:contourClr>
                <a:srgbClr val="AFEAFF"/>
              </a:contourClr>
            </a:sp3d>
          </p:spPr>
          <p:style>
            <a:lnRef idx="1">
              <a:schemeClr val="accent2"/>
            </a:lnRef>
            <a:fillRef idx="3">
              <a:schemeClr val="accent2"/>
            </a:fillRef>
            <a:effectRef idx="2">
              <a:schemeClr val="accent2"/>
            </a:effectRef>
            <a:fontRef idx="minor">
              <a:schemeClr val="lt1"/>
            </a:fontRef>
          </p:style>
          <p:txBody>
            <a:bodyPr anchor="ctr">
              <a:sp3d/>
            </a:bodyPr>
            <a:lstStyle/>
            <a:p>
              <a:pPr fontAlgn="ctr">
                <a:spcBef>
                  <a:spcPts val="0"/>
                </a:spcBef>
                <a:spcAft>
                  <a:spcPts val="0"/>
                </a:spcAft>
                <a:buClr>
                  <a:srgbClr val="FF0000"/>
                </a:buClr>
                <a:buSzPct val="70000"/>
                <a:defRPr/>
              </a:pPr>
              <a:endParaRPr lang="zh-CN" altLang="en-US" sz="1600">
                <a:solidFill>
                  <a:schemeClr val="bg1"/>
                </a:solidFill>
                <a:latin typeface="微软雅黑" pitchFamily="34" charset="-122"/>
                <a:ea typeface="微软雅黑" pitchFamily="34" charset="-122"/>
              </a:endParaRPr>
            </a:p>
          </p:txBody>
        </p:sp>
        <p:sp>
          <p:nvSpPr>
            <p:cNvPr id="21512" name="Text Box 34"/>
            <p:cNvSpPr txBox="1">
              <a:spLocks noChangeArrowheads="1"/>
            </p:cNvSpPr>
            <p:nvPr/>
          </p:nvSpPr>
          <p:spPr bwMode="auto">
            <a:xfrm>
              <a:off x="2112" y="2198"/>
              <a:ext cx="1584" cy="250"/>
            </a:xfrm>
            <a:prstGeom prst="rect">
              <a:avLst/>
            </a:prstGeom>
            <a:noFill/>
            <a:ln w="9525">
              <a:noFill/>
              <a:miter lim="800000"/>
              <a:headEnd/>
              <a:tailEnd/>
            </a:ln>
          </p:spPr>
          <p:txBody>
            <a:bodyPr>
              <a:spAutoFit/>
            </a:bodyPr>
            <a:lstStyle/>
            <a:p>
              <a:pPr algn="l" eaLnBrk="1" hangingPunct="1">
                <a:spcBef>
                  <a:spcPct val="50000"/>
                </a:spcBef>
              </a:pPr>
              <a:r>
                <a:rPr lang="zh-CN" altLang="en-US" sz="2000">
                  <a:solidFill>
                    <a:schemeClr val="bg1"/>
                  </a:solidFill>
                  <a:ea typeface="楷体_GB2312"/>
                  <a:cs typeface="楷体_GB2312"/>
                </a:rPr>
                <a:t>活跃气氛，激发兴趣</a:t>
              </a:r>
            </a:p>
          </p:txBody>
        </p:sp>
      </p:grpSp>
      <p:grpSp>
        <p:nvGrpSpPr>
          <p:cNvPr id="21508" name="Group 36"/>
          <p:cNvGrpSpPr>
            <a:grpSpLocks/>
          </p:cNvGrpSpPr>
          <p:nvPr/>
        </p:nvGrpSpPr>
        <p:grpSpPr bwMode="auto">
          <a:xfrm>
            <a:off x="4114800" y="4648200"/>
            <a:ext cx="3352800" cy="688975"/>
            <a:chOff x="2976" y="2832"/>
            <a:chExt cx="2112" cy="434"/>
          </a:xfrm>
        </p:grpSpPr>
        <p:sp>
          <p:nvSpPr>
            <p:cNvPr id="7" name="单圆角矩形 6"/>
            <p:cNvSpPr/>
            <p:nvPr/>
          </p:nvSpPr>
          <p:spPr>
            <a:xfrm>
              <a:off x="3161" y="2858"/>
              <a:ext cx="1747" cy="374"/>
            </a:xfrm>
            <a:prstGeom prst="round1Rect">
              <a:avLst/>
            </a:prstGeom>
            <a:gradFill flip="none" rotWithShape="1">
              <a:gsLst>
                <a:gs pos="0">
                  <a:srgbClr val="6EFF01"/>
                </a:gs>
                <a:gs pos="90000">
                  <a:srgbClr val="0F5000"/>
                </a:gs>
              </a:gsLst>
              <a:lin ang="2700000" scaled="1"/>
              <a:tileRect/>
            </a:gradFill>
            <a:ln w="25400">
              <a:noFill/>
            </a:ln>
            <a:effectLst>
              <a:outerShdw blurRad="225425" dist="38100" dir="5220000" algn="ctr">
                <a:srgbClr val="000000">
                  <a:alpha val="33000"/>
                </a:srgbClr>
              </a:outerShdw>
            </a:effectLst>
            <a:scene3d>
              <a:camera prst="orthographicFront"/>
              <a:lightRig rig="flat" dir="t"/>
            </a:scene3d>
            <a:sp3d contourW="19050">
              <a:bevelT prst="convex"/>
              <a:bevelB w="0" h="0"/>
              <a:contourClr>
                <a:schemeClr val="bg1"/>
              </a:contourClr>
            </a:sp3d>
          </p:spPr>
          <p:style>
            <a:lnRef idx="1">
              <a:schemeClr val="accent2"/>
            </a:lnRef>
            <a:fillRef idx="3">
              <a:schemeClr val="accent2"/>
            </a:fillRef>
            <a:effectRef idx="2">
              <a:schemeClr val="accent2"/>
            </a:effectRef>
            <a:fontRef idx="minor">
              <a:schemeClr val="lt1"/>
            </a:fontRef>
          </p:style>
          <p:txBody>
            <a:bodyPr anchor="ctr">
              <a:sp3d/>
            </a:bodyPr>
            <a:lstStyle/>
            <a:p>
              <a:pPr fontAlgn="ctr">
                <a:spcBef>
                  <a:spcPts val="0"/>
                </a:spcBef>
                <a:spcAft>
                  <a:spcPts val="0"/>
                </a:spcAft>
                <a:buClr>
                  <a:srgbClr val="FF0000"/>
                </a:buClr>
                <a:buSzPct val="70000"/>
                <a:defRPr/>
              </a:pPr>
              <a:endParaRPr lang="zh-CN" altLang="en-US" sz="1600">
                <a:solidFill>
                  <a:schemeClr val="bg1"/>
                </a:solidFill>
                <a:latin typeface="微软雅黑" pitchFamily="34" charset="-122"/>
                <a:ea typeface="微软雅黑" pitchFamily="34" charset="-122"/>
              </a:endParaRPr>
            </a:p>
          </p:txBody>
        </p:sp>
        <p:sp>
          <p:nvSpPr>
            <p:cNvPr id="21510" name="Text Box 24"/>
            <p:cNvSpPr txBox="1">
              <a:spLocks noChangeArrowheads="1"/>
            </p:cNvSpPr>
            <p:nvPr/>
          </p:nvSpPr>
          <p:spPr bwMode="auto">
            <a:xfrm>
              <a:off x="3312" y="2918"/>
              <a:ext cx="1440" cy="250"/>
            </a:xfrm>
            <a:prstGeom prst="rect">
              <a:avLst/>
            </a:prstGeom>
            <a:noFill/>
            <a:ln w="9525">
              <a:noFill/>
              <a:miter lim="800000"/>
              <a:headEnd/>
              <a:tailEnd/>
            </a:ln>
          </p:spPr>
          <p:txBody>
            <a:bodyPr>
              <a:spAutoFit/>
            </a:bodyPr>
            <a:lstStyle/>
            <a:p>
              <a:pPr algn="l" eaLnBrk="1" hangingPunct="1">
                <a:spcBef>
                  <a:spcPct val="50000"/>
                </a:spcBef>
              </a:pPr>
              <a:r>
                <a:rPr lang="zh-CN" altLang="en-US" sz="2000">
                  <a:solidFill>
                    <a:schemeClr val="bg1"/>
                  </a:solidFill>
                  <a:ea typeface="楷体_GB2312"/>
                  <a:cs typeface="楷体_GB2312"/>
                </a:rPr>
                <a:t>增强互动和参与感</a:t>
              </a: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29" name="Group 8"/>
          <p:cNvGrpSpPr>
            <a:grpSpLocks/>
          </p:cNvGrpSpPr>
          <p:nvPr/>
        </p:nvGrpSpPr>
        <p:grpSpPr bwMode="auto">
          <a:xfrm>
            <a:off x="1905000" y="2743200"/>
            <a:ext cx="5181600" cy="1524000"/>
            <a:chOff x="1200" y="1728"/>
            <a:chExt cx="3264" cy="960"/>
          </a:xfrm>
        </p:grpSpPr>
        <p:sp>
          <p:nvSpPr>
            <p:cNvPr id="22530" name="Rectangle 7"/>
            <p:cNvSpPr>
              <a:spLocks noChangeArrowheads="1"/>
            </p:cNvSpPr>
            <p:nvPr/>
          </p:nvSpPr>
          <p:spPr bwMode="auto">
            <a:xfrm>
              <a:off x="1200" y="1728"/>
              <a:ext cx="3264" cy="960"/>
            </a:xfrm>
            <a:prstGeom prst="rect">
              <a:avLst/>
            </a:prstGeom>
            <a:solidFill>
              <a:schemeClr val="bg1"/>
            </a:solidFill>
            <a:ln w="9525">
              <a:solidFill>
                <a:schemeClr val="tx1"/>
              </a:solidFill>
              <a:miter lim="800000"/>
              <a:headEnd/>
              <a:tailEnd/>
            </a:ln>
          </p:spPr>
          <p:txBody>
            <a:bodyPr wrap="none" anchor="ctr"/>
            <a:lstStyle/>
            <a:p>
              <a:pPr algn="l" eaLnBrk="1" hangingPunct="1"/>
              <a:endParaRPr lang="zh-CN" altLang="en-US" sz="1800" b="0">
                <a:solidFill>
                  <a:schemeClr val="tx1"/>
                </a:solidFill>
              </a:endParaRPr>
            </a:p>
          </p:txBody>
        </p:sp>
        <p:sp>
          <p:nvSpPr>
            <p:cNvPr id="22531" name="Text Box 6"/>
            <p:cNvSpPr txBox="1">
              <a:spLocks noChangeArrowheads="1"/>
            </p:cNvSpPr>
            <p:nvPr/>
          </p:nvSpPr>
          <p:spPr bwMode="auto">
            <a:xfrm>
              <a:off x="1440" y="1824"/>
              <a:ext cx="2976" cy="634"/>
            </a:xfrm>
            <a:prstGeom prst="rect">
              <a:avLst/>
            </a:prstGeom>
            <a:noFill/>
            <a:ln w="9525">
              <a:noFill/>
              <a:miter lim="800000"/>
              <a:headEnd/>
              <a:tailEnd/>
            </a:ln>
          </p:spPr>
          <p:txBody>
            <a:bodyPr>
              <a:spAutoFit/>
            </a:bodyPr>
            <a:lstStyle/>
            <a:p>
              <a:pPr algn="l" eaLnBrk="1" hangingPunct="1">
                <a:spcBef>
                  <a:spcPct val="50000"/>
                </a:spcBef>
              </a:pPr>
              <a:r>
                <a:rPr lang="zh-CN" altLang="en-US" sz="6000">
                  <a:solidFill>
                    <a:schemeClr val="tx1"/>
                  </a:solidFill>
                  <a:latin typeface="黑体" pitchFamily="49" charset="-122"/>
                  <a:ea typeface="黑体" pitchFamily="49" charset="-122"/>
                </a:rPr>
                <a:t>应 用 举 例</a:t>
              </a: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4"/>
          <p:cNvSpPr>
            <a:spLocks noGrp="1" noChangeArrowheads="1"/>
          </p:cNvSpPr>
          <p:nvPr>
            <p:ph type="title"/>
          </p:nvPr>
        </p:nvSpPr>
        <p:spPr>
          <a:xfrm>
            <a:off x="609600" y="304800"/>
            <a:ext cx="8001000" cy="1216025"/>
          </a:xfrm>
        </p:spPr>
        <p:txBody>
          <a:bodyPr/>
          <a:lstStyle/>
          <a:p>
            <a:pPr eaLnBrk="1" hangingPunct="1"/>
            <a:r>
              <a:rPr lang="zh-CN" altLang="en-US" b="1" smtClean="0">
                <a:ea typeface="黑体" pitchFamily="49" charset="-122"/>
              </a:rPr>
              <a:t>签到</a:t>
            </a:r>
          </a:p>
        </p:txBody>
      </p:sp>
      <p:grpSp>
        <p:nvGrpSpPr>
          <p:cNvPr id="23554" name="组合 15"/>
          <p:cNvGrpSpPr>
            <a:grpSpLocks/>
          </p:cNvGrpSpPr>
          <p:nvPr/>
        </p:nvGrpSpPr>
        <p:grpSpPr bwMode="auto">
          <a:xfrm>
            <a:off x="838200" y="1828800"/>
            <a:ext cx="7620000" cy="4038600"/>
            <a:chOff x="838200" y="1828800"/>
            <a:chExt cx="7620000" cy="4038600"/>
          </a:xfrm>
        </p:grpSpPr>
        <p:grpSp>
          <p:nvGrpSpPr>
            <p:cNvPr id="23555" name="组合 12"/>
            <p:cNvGrpSpPr>
              <a:grpSpLocks/>
            </p:cNvGrpSpPr>
            <p:nvPr/>
          </p:nvGrpSpPr>
          <p:grpSpPr bwMode="auto">
            <a:xfrm>
              <a:off x="838200" y="1828800"/>
              <a:ext cx="7315200" cy="3886200"/>
              <a:chOff x="533400" y="2819400"/>
              <a:chExt cx="7315200" cy="3886200"/>
            </a:xfrm>
          </p:grpSpPr>
          <p:sp>
            <p:nvSpPr>
              <p:cNvPr id="10" name="矩形 9"/>
              <p:cNvSpPr/>
              <p:nvPr/>
            </p:nvSpPr>
            <p:spPr>
              <a:xfrm>
                <a:off x="533400" y="2819400"/>
                <a:ext cx="7315200" cy="38862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zh-CN" altLang="en-US" sz="1800" b="0"/>
              </a:p>
            </p:txBody>
          </p:sp>
          <p:pic>
            <p:nvPicPr>
              <p:cNvPr id="23562" name="图片 8" descr="新建幻灯片类型.JPG"/>
              <p:cNvPicPr>
                <a:picLocks noChangeAspect="1"/>
              </p:cNvPicPr>
              <p:nvPr/>
            </p:nvPicPr>
            <p:blipFill>
              <a:blip r:embed="rId2"/>
              <a:srcRect/>
              <a:stretch>
                <a:fillRect/>
              </a:stretch>
            </p:blipFill>
            <p:spPr bwMode="auto">
              <a:xfrm>
                <a:off x="609600" y="2895600"/>
                <a:ext cx="7162800" cy="3762375"/>
              </a:xfrm>
              <a:prstGeom prst="rect">
                <a:avLst/>
              </a:prstGeom>
              <a:noFill/>
              <a:ln w="9525">
                <a:noFill/>
                <a:miter lim="800000"/>
                <a:headEnd/>
                <a:tailEnd/>
              </a:ln>
            </p:spPr>
          </p:pic>
        </p:grpSp>
        <p:grpSp>
          <p:nvGrpSpPr>
            <p:cNvPr id="23556" name="组合 11"/>
            <p:cNvGrpSpPr>
              <a:grpSpLocks/>
            </p:cNvGrpSpPr>
            <p:nvPr/>
          </p:nvGrpSpPr>
          <p:grpSpPr bwMode="auto">
            <a:xfrm>
              <a:off x="4953000" y="4724400"/>
              <a:ext cx="3505200" cy="1143000"/>
              <a:chOff x="5410200" y="4495800"/>
              <a:chExt cx="3505200" cy="1143000"/>
            </a:xfrm>
          </p:grpSpPr>
          <p:sp>
            <p:nvSpPr>
              <p:cNvPr id="11" name="矩形 10"/>
              <p:cNvSpPr/>
              <p:nvPr/>
            </p:nvSpPr>
            <p:spPr>
              <a:xfrm>
                <a:off x="5410200" y="4495800"/>
                <a:ext cx="3505200" cy="1143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zh-CN" altLang="en-US" sz="1800" b="0"/>
              </a:p>
            </p:txBody>
          </p:sp>
          <p:pic>
            <p:nvPicPr>
              <p:cNvPr id="23560" name="图片 6" descr="签到.JPG"/>
              <p:cNvPicPr>
                <a:picLocks noChangeAspect="1"/>
              </p:cNvPicPr>
              <p:nvPr/>
            </p:nvPicPr>
            <p:blipFill>
              <a:blip r:embed="rId3"/>
              <a:srcRect/>
              <a:stretch>
                <a:fillRect/>
              </a:stretch>
            </p:blipFill>
            <p:spPr bwMode="auto">
              <a:xfrm>
                <a:off x="5486400" y="4572000"/>
                <a:ext cx="3413760" cy="1066800"/>
              </a:xfrm>
              <a:prstGeom prst="rect">
                <a:avLst/>
              </a:prstGeom>
              <a:noFill/>
              <a:ln w="9525">
                <a:noFill/>
                <a:miter lim="800000"/>
                <a:headEnd/>
                <a:tailEnd/>
              </a:ln>
            </p:spPr>
          </p:pic>
        </p:grpSp>
        <p:sp>
          <p:nvSpPr>
            <p:cNvPr id="23557" name="TextBox 13"/>
            <p:cNvSpPr txBox="1">
              <a:spLocks noChangeArrowheads="1"/>
            </p:cNvSpPr>
            <p:nvPr/>
          </p:nvSpPr>
          <p:spPr bwMode="auto">
            <a:xfrm>
              <a:off x="4876800" y="3664803"/>
              <a:ext cx="3429000" cy="830997"/>
            </a:xfrm>
            <a:prstGeom prst="rect">
              <a:avLst/>
            </a:prstGeom>
            <a:noFill/>
            <a:ln w="9525">
              <a:noFill/>
              <a:miter lim="800000"/>
              <a:headEnd/>
              <a:tailEnd/>
            </a:ln>
          </p:spPr>
          <p:txBody>
            <a:bodyPr>
              <a:spAutoFit/>
            </a:bodyPr>
            <a:lstStyle/>
            <a:p>
              <a:pPr algn="l" eaLnBrk="1" hangingPunct="1"/>
              <a:r>
                <a:rPr lang="zh-CN" altLang="en-US" sz="2400">
                  <a:solidFill>
                    <a:srgbClr val="FF0000"/>
                  </a:solidFill>
                  <a:latin typeface="楷体_GB2312"/>
                  <a:ea typeface="楷体_GB2312"/>
                  <a:cs typeface="楷体_GB2312"/>
                </a:rPr>
                <a:t>签到模式包括：按键签</a:t>
              </a:r>
              <a:endParaRPr lang="en-US" altLang="zh-CN" sz="2400">
                <a:solidFill>
                  <a:srgbClr val="FF0000"/>
                </a:solidFill>
                <a:latin typeface="楷体_GB2312"/>
                <a:ea typeface="楷体_GB2312"/>
                <a:cs typeface="楷体_GB2312"/>
              </a:endParaRPr>
            </a:p>
            <a:p>
              <a:pPr algn="l" eaLnBrk="1" hangingPunct="1"/>
              <a:r>
                <a:rPr lang="zh-CN" altLang="en-US" sz="2400">
                  <a:solidFill>
                    <a:srgbClr val="FF0000"/>
                  </a:solidFill>
                  <a:latin typeface="楷体_GB2312"/>
                  <a:ea typeface="楷体_GB2312"/>
                  <a:cs typeface="楷体_GB2312"/>
                </a:rPr>
                <a:t>到和签到码签到两种。</a:t>
              </a:r>
            </a:p>
          </p:txBody>
        </p:sp>
        <p:sp>
          <p:nvSpPr>
            <p:cNvPr id="15" name="矩形 14"/>
            <p:cNvSpPr/>
            <p:nvPr/>
          </p:nvSpPr>
          <p:spPr>
            <a:xfrm>
              <a:off x="6705600" y="5105400"/>
              <a:ext cx="1524000" cy="685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zh-CN" altLang="en-US" sz="1800" b="0"/>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标题 1"/>
          <p:cNvSpPr>
            <a:spLocks noGrp="1"/>
          </p:cNvSpPr>
          <p:nvPr>
            <p:ph type="ctrTitle" idx="4294967295"/>
          </p:nvPr>
        </p:nvSpPr>
        <p:spPr>
          <a:xfrm>
            <a:off x="685800" y="990600"/>
            <a:ext cx="7772400" cy="1371600"/>
          </a:xfrm>
        </p:spPr>
        <p:txBody>
          <a:bodyPr/>
          <a:lstStyle/>
          <a:p>
            <a:pPr eaLnBrk="1" hangingPunct="1"/>
            <a:endParaRPr lang="zh-CN" altLang="en-US" sz="4000" smtClean="0"/>
          </a:p>
        </p:txBody>
      </p:sp>
      <p:sp>
        <p:nvSpPr>
          <p:cNvPr id="24578" name="副标题 2"/>
          <p:cNvSpPr>
            <a:spLocks noGrp="1"/>
          </p:cNvSpPr>
          <p:nvPr>
            <p:ph type="subTitle" idx="4294967295"/>
          </p:nvPr>
        </p:nvSpPr>
        <p:spPr>
          <a:xfrm>
            <a:off x="1447800" y="3429000"/>
            <a:ext cx="7010400" cy="1600200"/>
          </a:xfrm>
        </p:spPr>
        <p:txBody>
          <a:bodyPr/>
          <a:lstStyle/>
          <a:p>
            <a:pPr marL="0" indent="0" eaLnBrk="1" hangingPunct="1">
              <a:buFont typeface="Wingdings" pitchFamily="2" charset="2"/>
              <a:buNone/>
            </a:pPr>
            <a:endParaRPr lang="zh-CN" altLang="en-US" sz="2800" smtClean="0"/>
          </a:p>
        </p:txBody>
      </p:sp>
      <p:pic>
        <p:nvPicPr>
          <p:cNvPr id="24579" name="图片 3" descr="按键签到.JPG"/>
          <p:cNvPicPr>
            <a:picLocks noChangeAspect="1"/>
          </p:cNvPicPr>
          <p:nvPr/>
        </p:nvPicPr>
        <p:blipFill>
          <a:blip r:embed="rId2"/>
          <a:srcRect/>
          <a:stretch>
            <a:fillRect/>
          </a:stretch>
        </p:blipFill>
        <p:spPr bwMode="auto">
          <a:xfrm>
            <a:off x="6350" y="0"/>
            <a:ext cx="9131300" cy="6858000"/>
          </a:xfrm>
          <a:prstGeom prst="rect">
            <a:avLst/>
          </a:prstGeom>
          <a:noFill/>
          <a:ln w="9525">
            <a:noFill/>
            <a:miter lim="800000"/>
            <a:headEnd/>
            <a:tailEnd/>
          </a:ln>
        </p:spPr>
      </p:pic>
      <p:sp>
        <p:nvSpPr>
          <p:cNvPr id="24580" name="TextBox 4"/>
          <p:cNvSpPr txBox="1">
            <a:spLocks noChangeArrowheads="1"/>
          </p:cNvSpPr>
          <p:nvPr/>
        </p:nvSpPr>
        <p:spPr bwMode="auto">
          <a:xfrm>
            <a:off x="609600" y="609600"/>
            <a:ext cx="1752600" cy="400050"/>
          </a:xfrm>
          <a:prstGeom prst="rect">
            <a:avLst/>
          </a:prstGeom>
          <a:noFill/>
          <a:ln w="9525">
            <a:solidFill>
              <a:schemeClr val="tx1"/>
            </a:solidFill>
            <a:miter lim="800000"/>
            <a:headEnd/>
            <a:tailEnd/>
          </a:ln>
        </p:spPr>
        <p:txBody>
          <a:bodyPr>
            <a:spAutoFit/>
          </a:bodyPr>
          <a:lstStyle/>
          <a:p>
            <a:pPr algn="l" eaLnBrk="1" hangingPunct="1"/>
            <a:r>
              <a:rPr lang="zh-CN" altLang="en-US" sz="2000">
                <a:solidFill>
                  <a:srgbClr val="FF0000"/>
                </a:solidFill>
                <a:latin typeface="楷体_GB2312"/>
                <a:ea typeface="楷体_GB2312"/>
                <a:cs typeface="楷体_GB2312"/>
              </a:rPr>
              <a:t>按键签到实例</a:t>
            </a:r>
          </a:p>
        </p:txBody>
      </p:sp>
      <p:sp>
        <p:nvSpPr>
          <p:cNvPr id="6" name="圆角矩形 5"/>
          <p:cNvSpPr/>
          <p:nvPr/>
        </p:nvSpPr>
        <p:spPr>
          <a:xfrm>
            <a:off x="304800" y="1524000"/>
            <a:ext cx="2362200" cy="4191000"/>
          </a:xfrm>
          <a:prstGeom prst="roundRect">
            <a:avLst/>
          </a:prstGeom>
          <a:gradFill flip="none" rotWithShape="1">
            <a:gsLst>
              <a:gs pos="0">
                <a:srgbClr val="0099CC">
                  <a:tint val="66000"/>
                  <a:satMod val="160000"/>
                </a:srgbClr>
              </a:gs>
              <a:gs pos="50000">
                <a:srgbClr val="0099CC">
                  <a:tint val="44500"/>
                  <a:satMod val="160000"/>
                </a:srgbClr>
              </a:gs>
              <a:gs pos="100000">
                <a:srgbClr val="0099CC">
                  <a:tint val="23500"/>
                  <a:satMod val="160000"/>
                </a:srgb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l" eaLnBrk="1" hangingPunct="1">
              <a:defRPr/>
            </a:pPr>
            <a:r>
              <a:rPr lang="zh-CN" altLang="en-US" sz="2400" b="0" dirty="0">
                <a:solidFill>
                  <a:schemeClr val="tx1"/>
                </a:solidFill>
                <a:latin typeface="楷体_GB2312" pitchFamily="49" charset="-122"/>
                <a:ea typeface="楷体_GB2312" pitchFamily="49" charset="-122"/>
              </a:rPr>
              <a:t>    </a:t>
            </a:r>
            <a:r>
              <a:rPr lang="zh-CN" altLang="en-US" sz="2400" dirty="0">
                <a:solidFill>
                  <a:srgbClr val="FF0000"/>
                </a:solidFill>
                <a:latin typeface="楷体_GB2312" pitchFamily="49" charset="-122"/>
                <a:ea typeface="楷体_GB2312" pitchFamily="49" charset="-122"/>
              </a:rPr>
              <a:t>通过软件设置</a:t>
            </a:r>
            <a:r>
              <a:rPr lang="zh-CN" altLang="en-US" sz="2400" dirty="0" smtClean="0">
                <a:solidFill>
                  <a:srgbClr val="FF0000"/>
                </a:solidFill>
                <a:latin typeface="楷体_GB2312" pitchFamily="49" charset="-122"/>
                <a:ea typeface="楷体_GB2312" pitchFamily="49" charset="-122"/>
              </a:rPr>
              <a:t>好学生人数</a:t>
            </a:r>
            <a:r>
              <a:rPr lang="zh-CN" altLang="en-US" sz="2400" dirty="0">
                <a:solidFill>
                  <a:srgbClr val="FF0000"/>
                </a:solidFill>
                <a:latin typeface="楷体_GB2312" pitchFamily="49" charset="-122"/>
                <a:ea typeface="楷体_GB2312" pitchFamily="49" charset="-122"/>
              </a:rPr>
              <a:t>，学生通过键盘签到，这种形式是匿名签到。</a:t>
            </a:r>
          </a:p>
        </p:txBody>
      </p:sp>
      <p:sp>
        <p:nvSpPr>
          <p:cNvPr id="7" name="圆角矩形 6"/>
          <p:cNvSpPr/>
          <p:nvPr/>
        </p:nvSpPr>
        <p:spPr>
          <a:xfrm>
            <a:off x="6324600" y="1524000"/>
            <a:ext cx="2438400" cy="4191000"/>
          </a:xfrm>
          <a:prstGeom prst="roundRect">
            <a:avLst/>
          </a:prstGeom>
          <a:gradFill flip="none" rotWithShape="1">
            <a:gsLst>
              <a:gs pos="0">
                <a:srgbClr val="0099CC">
                  <a:tint val="66000"/>
                  <a:satMod val="160000"/>
                </a:srgbClr>
              </a:gs>
              <a:gs pos="50000">
                <a:srgbClr val="0099CC">
                  <a:tint val="44500"/>
                  <a:satMod val="160000"/>
                </a:srgbClr>
              </a:gs>
              <a:gs pos="100000">
                <a:srgbClr val="0099CC">
                  <a:tint val="23500"/>
                  <a:satMod val="160000"/>
                </a:srgb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l" eaLnBrk="1" hangingPunct="1">
              <a:defRPr/>
            </a:pPr>
            <a:r>
              <a:rPr lang="zh-CN" altLang="en-US" sz="2400" b="0" dirty="0">
                <a:solidFill>
                  <a:schemeClr val="tx1"/>
                </a:solidFill>
                <a:latin typeface="楷体_GB2312" pitchFamily="49" charset="-122"/>
                <a:ea typeface="楷体_GB2312" pitchFamily="49" charset="-122"/>
              </a:rPr>
              <a:t>    </a:t>
            </a:r>
            <a:r>
              <a:rPr lang="zh-CN" altLang="en-US" sz="2400" dirty="0">
                <a:solidFill>
                  <a:srgbClr val="FF0000"/>
                </a:solidFill>
                <a:latin typeface="楷体_GB2312" pitchFamily="49" charset="-122"/>
                <a:ea typeface="楷体_GB2312" pitchFamily="49" charset="-122"/>
              </a:rPr>
              <a:t>该实例表示：应到人数</a:t>
            </a:r>
            <a:r>
              <a:rPr lang="en-US" altLang="zh-CN" sz="2400" dirty="0">
                <a:solidFill>
                  <a:srgbClr val="FF0000"/>
                </a:solidFill>
                <a:latin typeface="楷体_GB2312" pitchFamily="49" charset="-122"/>
                <a:ea typeface="楷体_GB2312" pitchFamily="49" charset="-122"/>
              </a:rPr>
              <a:t>5</a:t>
            </a:r>
            <a:r>
              <a:rPr lang="zh-CN" altLang="en-US" sz="2400" dirty="0">
                <a:solidFill>
                  <a:srgbClr val="FF0000"/>
                </a:solidFill>
                <a:latin typeface="楷体_GB2312" pitchFamily="49" charset="-122"/>
                <a:ea typeface="楷体_GB2312" pitchFamily="49" charset="-122"/>
              </a:rPr>
              <a:t>名，实际签到</a:t>
            </a:r>
            <a:r>
              <a:rPr lang="en-US" altLang="zh-CN" sz="2400" dirty="0">
                <a:solidFill>
                  <a:srgbClr val="FF0000"/>
                </a:solidFill>
                <a:latin typeface="楷体_GB2312" pitchFamily="49" charset="-122"/>
                <a:ea typeface="楷体_GB2312" pitchFamily="49" charset="-122"/>
              </a:rPr>
              <a:t>4</a:t>
            </a:r>
            <a:r>
              <a:rPr lang="zh-CN" altLang="en-US" sz="2400" dirty="0">
                <a:solidFill>
                  <a:srgbClr val="FF0000"/>
                </a:solidFill>
                <a:latin typeface="楷体_GB2312" pitchFamily="49" charset="-122"/>
                <a:ea typeface="楷体_GB2312" pitchFamily="49" charset="-122"/>
              </a:rPr>
              <a:t>名，</a:t>
            </a:r>
            <a:r>
              <a:rPr lang="en-US" altLang="zh-CN" sz="2400" dirty="0">
                <a:solidFill>
                  <a:srgbClr val="FF0000"/>
                </a:solidFill>
                <a:latin typeface="楷体_GB2312" pitchFamily="49" charset="-122"/>
                <a:ea typeface="楷体_GB2312" pitchFamily="49" charset="-122"/>
              </a:rPr>
              <a:t>1</a:t>
            </a:r>
            <a:r>
              <a:rPr lang="zh-CN" altLang="en-US" sz="2400" dirty="0">
                <a:solidFill>
                  <a:srgbClr val="FF0000"/>
                </a:solidFill>
                <a:latin typeface="楷体_GB2312" pitchFamily="49" charset="-122"/>
                <a:ea typeface="楷体_GB2312" pitchFamily="49" charset="-122"/>
              </a:rPr>
              <a:t>名未签到。</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标题 1"/>
          <p:cNvSpPr>
            <a:spLocks noGrp="1"/>
          </p:cNvSpPr>
          <p:nvPr>
            <p:ph type="ctrTitle" idx="4294967295"/>
          </p:nvPr>
        </p:nvSpPr>
        <p:spPr>
          <a:xfrm>
            <a:off x="685800" y="990600"/>
            <a:ext cx="7772400" cy="1371600"/>
          </a:xfrm>
        </p:spPr>
        <p:txBody>
          <a:bodyPr/>
          <a:lstStyle/>
          <a:p>
            <a:pPr eaLnBrk="1" hangingPunct="1"/>
            <a:endParaRPr lang="zh-CN" altLang="en-US" sz="4000" smtClean="0"/>
          </a:p>
        </p:txBody>
      </p:sp>
      <p:sp>
        <p:nvSpPr>
          <p:cNvPr id="25602" name="副标题 2"/>
          <p:cNvSpPr>
            <a:spLocks noGrp="1"/>
          </p:cNvSpPr>
          <p:nvPr>
            <p:ph type="subTitle" idx="4294967295"/>
          </p:nvPr>
        </p:nvSpPr>
        <p:spPr>
          <a:xfrm>
            <a:off x="1447800" y="3429000"/>
            <a:ext cx="7010400" cy="1600200"/>
          </a:xfrm>
        </p:spPr>
        <p:txBody>
          <a:bodyPr/>
          <a:lstStyle/>
          <a:p>
            <a:pPr marL="0" indent="0" eaLnBrk="1" hangingPunct="1">
              <a:buFont typeface="Wingdings" pitchFamily="2" charset="2"/>
              <a:buNone/>
            </a:pPr>
            <a:endParaRPr lang="zh-CN" altLang="en-US" sz="2800" smtClean="0"/>
          </a:p>
        </p:txBody>
      </p:sp>
      <p:pic>
        <p:nvPicPr>
          <p:cNvPr id="25603" name="图片 3" descr="签到码1.jpg"/>
          <p:cNvPicPr>
            <a:picLocks noChangeAspect="1"/>
          </p:cNvPicPr>
          <p:nvPr/>
        </p:nvPicPr>
        <p:blipFill>
          <a:blip r:embed="rId2"/>
          <a:srcRect/>
          <a:stretch>
            <a:fillRect/>
          </a:stretch>
        </p:blipFill>
        <p:spPr bwMode="auto">
          <a:xfrm>
            <a:off x="0" y="4763"/>
            <a:ext cx="9144000" cy="6848475"/>
          </a:xfrm>
          <a:prstGeom prst="rect">
            <a:avLst/>
          </a:prstGeom>
          <a:noFill/>
          <a:ln w="9525">
            <a:noFill/>
            <a:miter lim="800000"/>
            <a:headEnd/>
            <a:tailEnd/>
          </a:ln>
        </p:spPr>
      </p:pic>
      <p:sp>
        <p:nvSpPr>
          <p:cNvPr id="25604" name="TextBox 4"/>
          <p:cNvSpPr txBox="1">
            <a:spLocks noChangeArrowheads="1"/>
          </p:cNvSpPr>
          <p:nvPr/>
        </p:nvSpPr>
        <p:spPr bwMode="auto">
          <a:xfrm>
            <a:off x="381000" y="609600"/>
            <a:ext cx="1981200" cy="400050"/>
          </a:xfrm>
          <a:prstGeom prst="rect">
            <a:avLst/>
          </a:prstGeom>
          <a:noFill/>
          <a:ln w="9525">
            <a:solidFill>
              <a:schemeClr val="tx1"/>
            </a:solidFill>
            <a:miter lim="800000"/>
            <a:headEnd/>
            <a:tailEnd/>
          </a:ln>
        </p:spPr>
        <p:txBody>
          <a:bodyPr>
            <a:spAutoFit/>
          </a:bodyPr>
          <a:lstStyle/>
          <a:p>
            <a:pPr algn="l" eaLnBrk="1" hangingPunct="1"/>
            <a:r>
              <a:rPr lang="zh-CN" altLang="en-US" sz="2000">
                <a:solidFill>
                  <a:srgbClr val="FF0000"/>
                </a:solidFill>
                <a:latin typeface="楷体_GB2312"/>
                <a:ea typeface="楷体_GB2312"/>
                <a:cs typeface="楷体_GB2312"/>
              </a:rPr>
              <a:t>签到码签到实例</a:t>
            </a:r>
          </a:p>
        </p:txBody>
      </p:sp>
      <p:sp>
        <p:nvSpPr>
          <p:cNvPr id="8" name="圆角矩形 7"/>
          <p:cNvSpPr/>
          <p:nvPr/>
        </p:nvSpPr>
        <p:spPr>
          <a:xfrm>
            <a:off x="304800" y="1524000"/>
            <a:ext cx="2362200" cy="4191000"/>
          </a:xfrm>
          <a:prstGeom prst="roundRect">
            <a:avLst/>
          </a:prstGeom>
          <a:gradFill flip="none" rotWithShape="1">
            <a:gsLst>
              <a:gs pos="0">
                <a:srgbClr val="0099CC">
                  <a:tint val="66000"/>
                  <a:satMod val="160000"/>
                </a:srgbClr>
              </a:gs>
              <a:gs pos="50000">
                <a:srgbClr val="0099CC">
                  <a:tint val="44500"/>
                  <a:satMod val="160000"/>
                </a:srgbClr>
              </a:gs>
              <a:gs pos="100000">
                <a:srgbClr val="0099CC">
                  <a:tint val="23500"/>
                  <a:satMod val="160000"/>
                </a:srgb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l" eaLnBrk="1" hangingPunct="1">
              <a:defRPr/>
            </a:pPr>
            <a:r>
              <a:rPr lang="zh-CN" altLang="en-US" sz="1800" b="0" dirty="0">
                <a:solidFill>
                  <a:schemeClr val="tx1"/>
                </a:solidFill>
              </a:rPr>
              <a:t>      </a:t>
            </a:r>
            <a:r>
              <a:rPr lang="zh-CN" altLang="en-US" sz="2400" dirty="0">
                <a:solidFill>
                  <a:srgbClr val="FF0000"/>
                </a:solidFill>
                <a:latin typeface="楷体_GB2312" pitchFamily="49" charset="-122"/>
                <a:ea typeface="楷体_GB2312" pitchFamily="49" charset="-122"/>
              </a:rPr>
              <a:t>通过软件导入学生名单包括学号和姓名，并设置学号为签到码，学生通过键盘输入自己的学号，从而方便老师统计出勤人数。</a:t>
            </a:r>
          </a:p>
        </p:txBody>
      </p:sp>
      <p:sp>
        <p:nvSpPr>
          <p:cNvPr id="9" name="圆角矩形 8"/>
          <p:cNvSpPr/>
          <p:nvPr/>
        </p:nvSpPr>
        <p:spPr>
          <a:xfrm>
            <a:off x="6324600" y="1524000"/>
            <a:ext cx="2438400" cy="4191000"/>
          </a:xfrm>
          <a:prstGeom prst="roundRect">
            <a:avLst/>
          </a:prstGeom>
          <a:gradFill flip="none" rotWithShape="1">
            <a:gsLst>
              <a:gs pos="0">
                <a:srgbClr val="0099CC">
                  <a:tint val="66000"/>
                  <a:satMod val="160000"/>
                </a:srgbClr>
              </a:gs>
              <a:gs pos="50000">
                <a:srgbClr val="0099CC">
                  <a:tint val="44500"/>
                  <a:satMod val="160000"/>
                </a:srgbClr>
              </a:gs>
              <a:gs pos="100000">
                <a:srgbClr val="0099CC">
                  <a:tint val="23500"/>
                  <a:satMod val="160000"/>
                </a:srgb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l" eaLnBrk="1" hangingPunct="1">
              <a:defRPr/>
            </a:pPr>
            <a:r>
              <a:rPr lang="zh-CN" altLang="en-US" sz="2400" b="0" dirty="0">
                <a:solidFill>
                  <a:schemeClr val="tx1"/>
                </a:solidFill>
                <a:latin typeface="楷体_GB2312" pitchFamily="49" charset="-122"/>
                <a:ea typeface="楷体_GB2312" pitchFamily="49" charset="-122"/>
              </a:rPr>
              <a:t>    </a:t>
            </a:r>
            <a:r>
              <a:rPr lang="zh-CN" altLang="en-US" sz="2400" dirty="0">
                <a:solidFill>
                  <a:srgbClr val="FF0000"/>
                </a:solidFill>
                <a:latin typeface="楷体_GB2312" pitchFamily="49" charset="-122"/>
                <a:ea typeface="楷体_GB2312" pitchFamily="49" charset="-122"/>
              </a:rPr>
              <a:t>该实例表示：应到人数</a:t>
            </a:r>
            <a:r>
              <a:rPr lang="en-US" altLang="zh-CN" sz="2400" dirty="0">
                <a:solidFill>
                  <a:srgbClr val="FF0000"/>
                </a:solidFill>
                <a:latin typeface="楷体_GB2312" pitchFamily="49" charset="-122"/>
                <a:ea typeface="楷体_GB2312" pitchFamily="49" charset="-122"/>
              </a:rPr>
              <a:t>3</a:t>
            </a:r>
            <a:r>
              <a:rPr lang="zh-CN" altLang="en-US" sz="2400" dirty="0">
                <a:solidFill>
                  <a:srgbClr val="FF0000"/>
                </a:solidFill>
                <a:latin typeface="楷体_GB2312" pitchFamily="49" charset="-122"/>
                <a:ea typeface="楷体_GB2312" pitchFamily="49" charset="-122"/>
              </a:rPr>
              <a:t>名，实际签到</a:t>
            </a:r>
            <a:r>
              <a:rPr lang="en-US" altLang="zh-CN" sz="2400" dirty="0">
                <a:solidFill>
                  <a:srgbClr val="FF0000"/>
                </a:solidFill>
                <a:latin typeface="楷体_GB2312" pitchFamily="49" charset="-122"/>
                <a:ea typeface="楷体_GB2312" pitchFamily="49" charset="-122"/>
              </a:rPr>
              <a:t>2</a:t>
            </a:r>
            <a:r>
              <a:rPr lang="zh-CN" altLang="en-US" sz="2400" dirty="0">
                <a:solidFill>
                  <a:srgbClr val="FF0000"/>
                </a:solidFill>
                <a:latin typeface="楷体_GB2312" pitchFamily="49" charset="-122"/>
                <a:ea typeface="楷体_GB2312" pitchFamily="49" charset="-122"/>
              </a:rPr>
              <a:t>名，</a:t>
            </a:r>
            <a:r>
              <a:rPr lang="en-US" altLang="zh-CN" sz="2400" dirty="0">
                <a:solidFill>
                  <a:srgbClr val="FF0000"/>
                </a:solidFill>
                <a:latin typeface="楷体_GB2312" pitchFamily="49" charset="-122"/>
                <a:ea typeface="楷体_GB2312" pitchFamily="49" charset="-122"/>
              </a:rPr>
              <a:t>1</a:t>
            </a:r>
            <a:r>
              <a:rPr lang="zh-CN" altLang="en-US" sz="2400" dirty="0">
                <a:solidFill>
                  <a:srgbClr val="FF0000"/>
                </a:solidFill>
                <a:latin typeface="楷体_GB2312" pitchFamily="49" charset="-122"/>
                <a:ea typeface="楷体_GB2312" pitchFamily="49" charset="-122"/>
              </a:rPr>
              <a:t>名未签到。并可以落实到个人。</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4"/>
          <p:cNvSpPr>
            <a:spLocks noGrp="1" noChangeArrowheads="1"/>
          </p:cNvSpPr>
          <p:nvPr>
            <p:ph type="title"/>
          </p:nvPr>
        </p:nvSpPr>
        <p:spPr/>
        <p:txBody>
          <a:bodyPr/>
          <a:lstStyle/>
          <a:p>
            <a:pPr eaLnBrk="1" hangingPunct="1"/>
            <a:r>
              <a:rPr lang="zh-CN" altLang="en-US" b="1" smtClean="0">
                <a:ea typeface="黑体" pitchFamily="49" charset="-122"/>
              </a:rPr>
              <a:t>分组</a:t>
            </a:r>
          </a:p>
        </p:txBody>
      </p:sp>
      <p:grpSp>
        <p:nvGrpSpPr>
          <p:cNvPr id="26626" name="组合 8"/>
          <p:cNvGrpSpPr>
            <a:grpSpLocks/>
          </p:cNvGrpSpPr>
          <p:nvPr/>
        </p:nvGrpSpPr>
        <p:grpSpPr bwMode="auto">
          <a:xfrm>
            <a:off x="5410200" y="1676400"/>
            <a:ext cx="2971800" cy="3886200"/>
            <a:chOff x="5410200" y="1676400"/>
            <a:chExt cx="2971800" cy="3886200"/>
          </a:xfrm>
        </p:grpSpPr>
        <p:sp>
          <p:nvSpPr>
            <p:cNvPr id="6" name="矩形 5"/>
            <p:cNvSpPr/>
            <p:nvPr/>
          </p:nvSpPr>
          <p:spPr>
            <a:xfrm>
              <a:off x="5410200" y="1676400"/>
              <a:ext cx="2971800" cy="38862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zh-CN" altLang="en-US" sz="1800" b="0"/>
            </a:p>
          </p:txBody>
        </p:sp>
        <p:pic>
          <p:nvPicPr>
            <p:cNvPr id="26630" name="图片 3" descr="分组.JPG"/>
            <p:cNvPicPr>
              <a:picLocks noChangeAspect="1"/>
            </p:cNvPicPr>
            <p:nvPr/>
          </p:nvPicPr>
          <p:blipFill>
            <a:blip r:embed="rId2"/>
            <a:srcRect/>
            <a:stretch>
              <a:fillRect/>
            </a:stretch>
          </p:blipFill>
          <p:spPr bwMode="auto">
            <a:xfrm>
              <a:off x="5486400" y="1724025"/>
              <a:ext cx="2857500" cy="3762375"/>
            </a:xfrm>
            <a:prstGeom prst="rect">
              <a:avLst/>
            </a:prstGeom>
            <a:noFill/>
            <a:ln w="9525">
              <a:noFill/>
              <a:miter lim="800000"/>
              <a:headEnd/>
              <a:tailEnd/>
            </a:ln>
          </p:spPr>
        </p:pic>
        <p:sp>
          <p:nvSpPr>
            <p:cNvPr id="7" name="矩形 6"/>
            <p:cNvSpPr/>
            <p:nvPr/>
          </p:nvSpPr>
          <p:spPr>
            <a:xfrm>
              <a:off x="7391400" y="3276600"/>
              <a:ext cx="914400" cy="5334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zh-CN" altLang="en-US" sz="1800" b="0"/>
            </a:p>
          </p:txBody>
        </p:sp>
      </p:grpSp>
      <p:sp>
        <p:nvSpPr>
          <p:cNvPr id="26627" name="TextBox 4"/>
          <p:cNvSpPr txBox="1">
            <a:spLocks noChangeArrowheads="1"/>
          </p:cNvSpPr>
          <p:nvPr/>
        </p:nvSpPr>
        <p:spPr bwMode="auto">
          <a:xfrm>
            <a:off x="381000" y="2590800"/>
            <a:ext cx="4419600" cy="930275"/>
          </a:xfrm>
          <a:prstGeom prst="rect">
            <a:avLst/>
          </a:prstGeom>
          <a:noFill/>
          <a:ln w="9525">
            <a:noFill/>
            <a:miter lim="800000"/>
            <a:headEnd/>
            <a:tailEnd/>
          </a:ln>
        </p:spPr>
        <p:txBody>
          <a:bodyPr>
            <a:spAutoFit/>
          </a:bodyPr>
          <a:lstStyle/>
          <a:p>
            <a:pPr algn="l" eaLnBrk="1" hangingPunct="1">
              <a:lnSpc>
                <a:spcPts val="3500"/>
              </a:lnSpc>
            </a:pPr>
            <a:r>
              <a:rPr lang="zh-CN" altLang="en-US" sz="2400">
                <a:solidFill>
                  <a:srgbClr val="FF0000"/>
                </a:solidFill>
                <a:latin typeface="楷体_GB2312"/>
                <a:ea typeface="楷体_GB2312"/>
                <a:cs typeface="楷体_GB2312"/>
              </a:rPr>
              <a:t>    可以按性别和自定义方式来分组。</a:t>
            </a:r>
          </a:p>
        </p:txBody>
      </p:sp>
      <p:sp>
        <p:nvSpPr>
          <p:cNvPr id="26628" name="TextBox 7"/>
          <p:cNvSpPr txBox="1">
            <a:spLocks noChangeArrowheads="1"/>
          </p:cNvSpPr>
          <p:nvPr/>
        </p:nvSpPr>
        <p:spPr bwMode="auto">
          <a:xfrm>
            <a:off x="381000" y="3505200"/>
            <a:ext cx="4343400" cy="1200150"/>
          </a:xfrm>
          <a:prstGeom prst="rect">
            <a:avLst/>
          </a:prstGeom>
          <a:noFill/>
          <a:ln w="9525">
            <a:noFill/>
            <a:miter lim="800000"/>
            <a:headEnd/>
            <a:tailEnd/>
          </a:ln>
        </p:spPr>
        <p:txBody>
          <a:bodyPr>
            <a:spAutoFit/>
          </a:bodyPr>
          <a:lstStyle/>
          <a:p>
            <a:pPr algn="l" eaLnBrk="1" hangingPunct="1">
              <a:lnSpc>
                <a:spcPts val="3000"/>
              </a:lnSpc>
            </a:pPr>
            <a:r>
              <a:rPr lang="zh-CN" altLang="en-US" sz="2400">
                <a:solidFill>
                  <a:srgbClr val="FF0000"/>
                </a:solidFill>
                <a:latin typeface="楷体_GB2312"/>
                <a:ea typeface="楷体_GB2312"/>
                <a:cs typeface="楷体_GB2312"/>
              </a:rPr>
              <a:t>    自定义分组方式：教师可以根据实际情况和授课需求来自定义分组类型。</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图片 4" descr="分组.JPG"/>
          <p:cNvPicPr>
            <a:picLocks noChangeAspect="1"/>
          </p:cNvPicPr>
          <p:nvPr/>
        </p:nvPicPr>
        <p:blipFill>
          <a:blip r:embed="rId2"/>
          <a:srcRect/>
          <a:stretch>
            <a:fillRect/>
          </a:stretch>
        </p:blipFill>
        <p:spPr bwMode="auto">
          <a:xfrm>
            <a:off x="0" y="0"/>
            <a:ext cx="9144000" cy="6845300"/>
          </a:xfrm>
          <a:prstGeom prst="rect">
            <a:avLst/>
          </a:prstGeom>
          <a:noFill/>
          <a:ln w="9525">
            <a:noFill/>
            <a:miter lim="800000"/>
            <a:headEnd/>
            <a:tailEnd/>
          </a:ln>
        </p:spPr>
      </p:pic>
      <p:sp>
        <p:nvSpPr>
          <p:cNvPr id="27650" name="TextBox 5"/>
          <p:cNvSpPr txBox="1">
            <a:spLocks noChangeArrowheads="1"/>
          </p:cNvSpPr>
          <p:nvPr/>
        </p:nvSpPr>
        <p:spPr bwMode="auto">
          <a:xfrm>
            <a:off x="609600" y="609600"/>
            <a:ext cx="2057400" cy="400050"/>
          </a:xfrm>
          <a:prstGeom prst="rect">
            <a:avLst/>
          </a:prstGeom>
          <a:noFill/>
          <a:ln w="9525">
            <a:solidFill>
              <a:schemeClr val="tx1"/>
            </a:solidFill>
            <a:miter lim="800000"/>
            <a:headEnd/>
            <a:tailEnd/>
          </a:ln>
        </p:spPr>
        <p:txBody>
          <a:bodyPr>
            <a:spAutoFit/>
          </a:bodyPr>
          <a:lstStyle/>
          <a:p>
            <a:pPr algn="l" eaLnBrk="1" hangingPunct="1"/>
            <a:r>
              <a:rPr lang="zh-CN" altLang="en-US" sz="2000">
                <a:solidFill>
                  <a:srgbClr val="FF0000"/>
                </a:solidFill>
                <a:latin typeface="楷体_GB2312"/>
                <a:ea typeface="楷体_GB2312"/>
                <a:cs typeface="楷体_GB2312"/>
              </a:rPr>
              <a:t>自定义分组案例</a:t>
            </a:r>
          </a:p>
        </p:txBody>
      </p:sp>
      <p:sp>
        <p:nvSpPr>
          <p:cNvPr id="7" name="圆角矩形 6"/>
          <p:cNvSpPr/>
          <p:nvPr/>
        </p:nvSpPr>
        <p:spPr>
          <a:xfrm>
            <a:off x="2667000" y="1524000"/>
            <a:ext cx="2438400" cy="4191000"/>
          </a:xfrm>
          <a:prstGeom prst="roundRect">
            <a:avLst/>
          </a:prstGeom>
          <a:gradFill flip="none" rotWithShape="1">
            <a:gsLst>
              <a:gs pos="0">
                <a:srgbClr val="0099CC">
                  <a:tint val="66000"/>
                  <a:satMod val="160000"/>
                </a:srgbClr>
              </a:gs>
              <a:gs pos="50000">
                <a:srgbClr val="0099CC">
                  <a:tint val="44500"/>
                  <a:satMod val="160000"/>
                </a:srgbClr>
              </a:gs>
              <a:gs pos="100000">
                <a:srgbClr val="0099CC">
                  <a:tint val="23500"/>
                  <a:satMod val="160000"/>
                </a:srgb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l" eaLnBrk="1" hangingPunct="1">
              <a:defRPr/>
            </a:pPr>
            <a:r>
              <a:rPr lang="zh-CN" altLang="en-US" sz="2400" b="0" dirty="0">
                <a:solidFill>
                  <a:schemeClr val="tx1"/>
                </a:solidFill>
                <a:latin typeface="楷体_GB2312" pitchFamily="49" charset="-122"/>
                <a:ea typeface="楷体_GB2312" pitchFamily="49" charset="-122"/>
              </a:rPr>
              <a:t>    </a:t>
            </a:r>
            <a:r>
              <a:rPr lang="zh-CN" altLang="en-US" sz="2400" dirty="0">
                <a:solidFill>
                  <a:schemeClr val="accent2"/>
                </a:solidFill>
                <a:latin typeface="楷体_GB2312" pitchFamily="49" charset="-122"/>
                <a:ea typeface="楷体_GB2312" pitchFamily="49" charset="-122"/>
              </a:rPr>
              <a:t>该实例表示：</a:t>
            </a:r>
            <a:r>
              <a:rPr lang="en-US" altLang="zh-CN" sz="2400" dirty="0">
                <a:solidFill>
                  <a:schemeClr val="accent2"/>
                </a:solidFill>
                <a:latin typeface="楷体_GB2312" pitchFamily="49" charset="-122"/>
                <a:ea typeface="楷体_GB2312" pitchFamily="49" charset="-122"/>
              </a:rPr>
              <a:t>8</a:t>
            </a:r>
            <a:r>
              <a:rPr lang="zh-CN" altLang="en-US" sz="2400" dirty="0">
                <a:solidFill>
                  <a:schemeClr val="accent2"/>
                </a:solidFill>
                <a:latin typeface="楷体_GB2312" pitchFamily="49" charset="-122"/>
                <a:ea typeface="楷体_GB2312" pitchFamily="49" charset="-122"/>
              </a:rPr>
              <a:t>人投票，其中</a:t>
            </a:r>
            <a:r>
              <a:rPr lang="en-US" altLang="zh-CN" sz="2400" dirty="0">
                <a:solidFill>
                  <a:schemeClr val="accent2"/>
                </a:solidFill>
                <a:latin typeface="楷体_GB2312" pitchFamily="49" charset="-122"/>
                <a:ea typeface="楷体_GB2312" pitchFamily="49" charset="-122"/>
              </a:rPr>
              <a:t>3</a:t>
            </a:r>
            <a:r>
              <a:rPr lang="zh-CN" altLang="en-US" sz="2400" dirty="0">
                <a:solidFill>
                  <a:schemeClr val="accent2"/>
                </a:solidFill>
                <a:latin typeface="楷体_GB2312" pitchFamily="49" charset="-122"/>
                <a:ea typeface="楷体_GB2312" pitchFamily="49" charset="-122"/>
              </a:rPr>
              <a:t>个人选择靠教室左边组，</a:t>
            </a:r>
            <a:r>
              <a:rPr lang="en-US" altLang="zh-CN" sz="2400" dirty="0">
                <a:solidFill>
                  <a:schemeClr val="accent2"/>
                </a:solidFill>
                <a:latin typeface="楷体_GB2312" pitchFamily="49" charset="-122"/>
                <a:ea typeface="楷体_GB2312" pitchFamily="49" charset="-122"/>
              </a:rPr>
              <a:t>3</a:t>
            </a:r>
            <a:r>
              <a:rPr lang="zh-CN" altLang="en-US" sz="2400" dirty="0">
                <a:solidFill>
                  <a:schemeClr val="accent2"/>
                </a:solidFill>
                <a:latin typeface="楷体_GB2312" pitchFamily="49" charset="-122"/>
                <a:ea typeface="楷体_GB2312" pitchFamily="49" charset="-122"/>
              </a:rPr>
              <a:t>个人选择靠中间座位，</a:t>
            </a:r>
            <a:r>
              <a:rPr lang="en-US" altLang="zh-CN" sz="2400" dirty="0">
                <a:solidFill>
                  <a:schemeClr val="accent2"/>
                </a:solidFill>
                <a:latin typeface="楷体_GB2312" pitchFamily="49" charset="-122"/>
                <a:ea typeface="楷体_GB2312" pitchFamily="49" charset="-122"/>
              </a:rPr>
              <a:t>2</a:t>
            </a:r>
            <a:r>
              <a:rPr lang="zh-CN" altLang="en-US" sz="2400" dirty="0">
                <a:solidFill>
                  <a:schemeClr val="accent2"/>
                </a:solidFill>
                <a:latin typeface="楷体_GB2312" pitchFamily="49" charset="-122"/>
                <a:ea typeface="楷体_GB2312" pitchFamily="49" charset="-122"/>
              </a:rPr>
              <a:t>个人选择靠教室右边。</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648200" y="1752600"/>
            <a:ext cx="3124200" cy="41148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zh-CN" altLang="en-US" sz="1800" b="0"/>
          </a:p>
        </p:txBody>
      </p:sp>
      <p:sp>
        <p:nvSpPr>
          <p:cNvPr id="28674" name="Rectangle 4"/>
          <p:cNvSpPr>
            <a:spLocks noGrp="1" noChangeArrowheads="1"/>
          </p:cNvSpPr>
          <p:nvPr>
            <p:ph type="title"/>
          </p:nvPr>
        </p:nvSpPr>
        <p:spPr/>
        <p:txBody>
          <a:bodyPr/>
          <a:lstStyle/>
          <a:p>
            <a:pPr eaLnBrk="1" hangingPunct="1"/>
            <a:r>
              <a:rPr lang="zh-CN" altLang="en-US" b="1" smtClean="0">
                <a:ea typeface="黑体" pitchFamily="49" charset="-122"/>
              </a:rPr>
              <a:t>选择</a:t>
            </a:r>
          </a:p>
        </p:txBody>
      </p:sp>
      <p:pic>
        <p:nvPicPr>
          <p:cNvPr id="28675" name="图片 3" descr="选择.JPG"/>
          <p:cNvPicPr>
            <a:picLocks noChangeAspect="1"/>
          </p:cNvPicPr>
          <p:nvPr/>
        </p:nvPicPr>
        <p:blipFill>
          <a:blip r:embed="rId2"/>
          <a:srcRect/>
          <a:stretch>
            <a:fillRect/>
          </a:stretch>
        </p:blipFill>
        <p:spPr bwMode="auto">
          <a:xfrm>
            <a:off x="4724400" y="1828800"/>
            <a:ext cx="2981325" cy="3962400"/>
          </a:xfrm>
          <a:prstGeom prst="rect">
            <a:avLst/>
          </a:prstGeom>
          <a:noFill/>
          <a:ln w="9525">
            <a:noFill/>
            <a:miter lim="800000"/>
            <a:headEnd/>
            <a:tailEnd/>
          </a:ln>
        </p:spPr>
      </p:pic>
      <p:sp>
        <p:nvSpPr>
          <p:cNvPr id="28676" name="TextBox 4"/>
          <p:cNvSpPr txBox="1">
            <a:spLocks noChangeArrowheads="1"/>
          </p:cNvSpPr>
          <p:nvPr/>
        </p:nvSpPr>
        <p:spPr bwMode="auto">
          <a:xfrm>
            <a:off x="685800" y="2574925"/>
            <a:ext cx="3733800" cy="930275"/>
          </a:xfrm>
          <a:prstGeom prst="rect">
            <a:avLst/>
          </a:prstGeom>
          <a:noFill/>
          <a:ln w="9525">
            <a:noFill/>
            <a:miter lim="800000"/>
            <a:headEnd/>
            <a:tailEnd/>
          </a:ln>
        </p:spPr>
        <p:txBody>
          <a:bodyPr>
            <a:spAutoFit/>
          </a:bodyPr>
          <a:lstStyle/>
          <a:p>
            <a:pPr algn="l" eaLnBrk="1" hangingPunct="1">
              <a:lnSpc>
                <a:spcPts val="3500"/>
              </a:lnSpc>
            </a:pPr>
            <a:r>
              <a:rPr lang="zh-CN" altLang="en-US" sz="2400">
                <a:solidFill>
                  <a:srgbClr val="FF0000"/>
                </a:solidFill>
                <a:latin typeface="楷体_GB2312"/>
                <a:ea typeface="楷体_GB2312"/>
                <a:cs typeface="楷体_GB2312"/>
              </a:rPr>
              <a:t>    选择可以分为单选和多选，可以有</a:t>
            </a:r>
            <a:r>
              <a:rPr lang="en-US" altLang="zh-CN" sz="2400">
                <a:solidFill>
                  <a:srgbClr val="FF0000"/>
                </a:solidFill>
                <a:latin typeface="楷体_GB2312"/>
                <a:ea typeface="楷体_GB2312"/>
                <a:cs typeface="楷体_GB2312"/>
              </a:rPr>
              <a:t>2-10</a:t>
            </a:r>
            <a:r>
              <a:rPr lang="zh-CN" altLang="en-US" sz="2400">
                <a:solidFill>
                  <a:srgbClr val="FF0000"/>
                </a:solidFill>
                <a:latin typeface="楷体_GB2312"/>
                <a:ea typeface="楷体_GB2312"/>
                <a:cs typeface="楷体_GB2312"/>
              </a:rPr>
              <a:t>个选项。</a:t>
            </a:r>
          </a:p>
        </p:txBody>
      </p:sp>
      <p:sp>
        <p:nvSpPr>
          <p:cNvPr id="7" name="矩形 6"/>
          <p:cNvSpPr/>
          <p:nvPr/>
        </p:nvSpPr>
        <p:spPr>
          <a:xfrm>
            <a:off x="6629400" y="3581400"/>
            <a:ext cx="1066800" cy="22098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zh-CN" altLang="en-US" sz="1800" b="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标题 1"/>
          <p:cNvSpPr>
            <a:spLocks noGrp="1"/>
          </p:cNvSpPr>
          <p:nvPr>
            <p:ph type="title"/>
          </p:nvPr>
        </p:nvSpPr>
        <p:spPr/>
        <p:txBody>
          <a:bodyPr/>
          <a:lstStyle/>
          <a:p>
            <a:pPr eaLnBrk="1" hangingPunct="1"/>
            <a:endParaRPr lang="zh-CN" altLang="en-US" smtClean="0"/>
          </a:p>
        </p:txBody>
      </p:sp>
      <p:pic>
        <p:nvPicPr>
          <p:cNvPr id="29698" name="内容占位符 3" descr="选择11.jpg"/>
          <p:cNvPicPr>
            <a:picLocks noGrp="1" noChangeAspect="1"/>
          </p:cNvPicPr>
          <p:nvPr>
            <p:ph idx="1"/>
          </p:nvPr>
        </p:nvPicPr>
        <p:blipFill>
          <a:blip r:embed="rId2"/>
          <a:srcRect/>
          <a:stretch>
            <a:fillRect/>
          </a:stretch>
        </p:blipFill>
        <p:spPr>
          <a:xfrm>
            <a:off x="0" y="0"/>
            <a:ext cx="9144000" cy="6856413"/>
          </a:xfrm>
        </p:spPr>
      </p:pic>
      <p:sp>
        <p:nvSpPr>
          <p:cNvPr id="29699" name="TextBox 4"/>
          <p:cNvSpPr txBox="1">
            <a:spLocks noChangeArrowheads="1"/>
          </p:cNvSpPr>
          <p:nvPr/>
        </p:nvSpPr>
        <p:spPr bwMode="auto">
          <a:xfrm>
            <a:off x="457200" y="457200"/>
            <a:ext cx="1600200" cy="400050"/>
          </a:xfrm>
          <a:prstGeom prst="rect">
            <a:avLst/>
          </a:prstGeom>
          <a:noFill/>
          <a:ln w="9525">
            <a:solidFill>
              <a:schemeClr val="tx1"/>
            </a:solidFill>
            <a:miter lim="800000"/>
            <a:headEnd/>
            <a:tailEnd/>
          </a:ln>
        </p:spPr>
        <p:txBody>
          <a:bodyPr>
            <a:spAutoFit/>
          </a:bodyPr>
          <a:lstStyle/>
          <a:p>
            <a:pPr algn="l" eaLnBrk="1" hangingPunct="1"/>
            <a:r>
              <a:rPr lang="zh-CN" altLang="en-US" sz="2000">
                <a:solidFill>
                  <a:srgbClr val="FF0000"/>
                </a:solidFill>
                <a:latin typeface="楷体_GB2312"/>
                <a:ea typeface="楷体_GB2312"/>
                <a:cs typeface="楷体_GB2312"/>
              </a:rPr>
              <a:t>选择题案例</a:t>
            </a:r>
          </a:p>
        </p:txBody>
      </p:sp>
      <p:sp>
        <p:nvSpPr>
          <p:cNvPr id="6" name="圆角矩形 5"/>
          <p:cNvSpPr/>
          <p:nvPr/>
        </p:nvSpPr>
        <p:spPr>
          <a:xfrm>
            <a:off x="3200400" y="1600200"/>
            <a:ext cx="2438400" cy="3657600"/>
          </a:xfrm>
          <a:prstGeom prst="roundRect">
            <a:avLst/>
          </a:prstGeom>
          <a:gradFill flip="none" rotWithShape="1">
            <a:gsLst>
              <a:gs pos="0">
                <a:srgbClr val="0099CC">
                  <a:tint val="66000"/>
                  <a:satMod val="160000"/>
                </a:srgbClr>
              </a:gs>
              <a:gs pos="50000">
                <a:srgbClr val="0099CC">
                  <a:tint val="44500"/>
                  <a:satMod val="160000"/>
                </a:srgbClr>
              </a:gs>
              <a:gs pos="100000">
                <a:srgbClr val="0099CC">
                  <a:tint val="23500"/>
                  <a:satMod val="160000"/>
                </a:srgb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l" eaLnBrk="1" hangingPunct="1">
              <a:defRPr/>
            </a:pPr>
            <a:r>
              <a:rPr lang="zh-CN" altLang="en-US" sz="2400" b="0" dirty="0">
                <a:solidFill>
                  <a:schemeClr val="tx1"/>
                </a:solidFill>
                <a:latin typeface="楷体_GB2312" pitchFamily="49" charset="-122"/>
                <a:ea typeface="楷体_GB2312" pitchFamily="49" charset="-122"/>
              </a:rPr>
              <a:t>    </a:t>
            </a:r>
            <a:r>
              <a:rPr lang="zh-CN" altLang="en-US" sz="2400" dirty="0">
                <a:solidFill>
                  <a:schemeClr val="accent2"/>
                </a:solidFill>
                <a:latin typeface="楷体_GB2312" pitchFamily="49" charset="-122"/>
                <a:ea typeface="楷体_GB2312" pitchFamily="49" charset="-122"/>
              </a:rPr>
              <a:t>该实例表示：</a:t>
            </a:r>
            <a:r>
              <a:rPr lang="en-US" altLang="zh-CN" sz="2400" dirty="0">
                <a:solidFill>
                  <a:schemeClr val="accent2"/>
                </a:solidFill>
                <a:latin typeface="楷体_GB2312" pitchFamily="49" charset="-122"/>
                <a:ea typeface="楷体_GB2312" pitchFamily="49" charset="-122"/>
              </a:rPr>
              <a:t>8</a:t>
            </a:r>
            <a:r>
              <a:rPr lang="zh-CN" altLang="en-US" sz="2400" dirty="0">
                <a:solidFill>
                  <a:schemeClr val="accent2"/>
                </a:solidFill>
                <a:latin typeface="楷体_GB2312" pitchFamily="49" charset="-122"/>
                <a:ea typeface="楷体_GB2312" pitchFamily="49" charset="-122"/>
              </a:rPr>
              <a:t>人投票，其中</a:t>
            </a:r>
            <a:r>
              <a:rPr lang="en-US" altLang="zh-CN" sz="2400" dirty="0">
                <a:solidFill>
                  <a:schemeClr val="accent2"/>
                </a:solidFill>
                <a:latin typeface="楷体_GB2312" pitchFamily="49" charset="-122"/>
                <a:ea typeface="楷体_GB2312" pitchFamily="49" charset="-122"/>
              </a:rPr>
              <a:t>5</a:t>
            </a:r>
            <a:r>
              <a:rPr lang="zh-CN" altLang="en-US" sz="2400" dirty="0">
                <a:solidFill>
                  <a:schemeClr val="accent2"/>
                </a:solidFill>
                <a:latin typeface="楷体_GB2312" pitchFamily="49" charset="-122"/>
                <a:ea typeface="楷体_GB2312" pitchFamily="49" charset="-122"/>
              </a:rPr>
              <a:t>个人选择答案</a:t>
            </a:r>
            <a:r>
              <a:rPr lang="en-US" altLang="zh-CN" sz="2400" dirty="0">
                <a:solidFill>
                  <a:schemeClr val="accent2"/>
                </a:solidFill>
                <a:latin typeface="楷体_GB2312" pitchFamily="49" charset="-122"/>
                <a:ea typeface="楷体_GB2312" pitchFamily="49" charset="-122"/>
              </a:rPr>
              <a:t>B</a:t>
            </a:r>
            <a:r>
              <a:rPr lang="zh-CN" altLang="en-US" sz="2400" dirty="0">
                <a:solidFill>
                  <a:schemeClr val="accent2"/>
                </a:solidFill>
                <a:latin typeface="楷体_GB2312" pitchFamily="49" charset="-122"/>
                <a:ea typeface="楷体_GB2312" pitchFamily="49" charset="-122"/>
              </a:rPr>
              <a:t>，</a:t>
            </a:r>
            <a:r>
              <a:rPr lang="en-US" altLang="zh-CN" sz="2400" dirty="0">
                <a:solidFill>
                  <a:schemeClr val="accent2"/>
                </a:solidFill>
                <a:latin typeface="楷体_GB2312" pitchFamily="49" charset="-122"/>
                <a:ea typeface="楷体_GB2312" pitchFamily="49" charset="-122"/>
              </a:rPr>
              <a:t>1</a:t>
            </a:r>
            <a:r>
              <a:rPr lang="zh-CN" altLang="en-US" sz="2400" dirty="0">
                <a:solidFill>
                  <a:schemeClr val="accent2"/>
                </a:solidFill>
                <a:latin typeface="楷体_GB2312" pitchFamily="49" charset="-122"/>
                <a:ea typeface="楷体_GB2312" pitchFamily="49" charset="-122"/>
              </a:rPr>
              <a:t>个人选择</a:t>
            </a:r>
            <a:r>
              <a:rPr lang="en-US" altLang="zh-CN" sz="2400" dirty="0">
                <a:solidFill>
                  <a:schemeClr val="accent2"/>
                </a:solidFill>
                <a:latin typeface="楷体_GB2312" pitchFamily="49" charset="-122"/>
                <a:ea typeface="楷体_GB2312" pitchFamily="49" charset="-122"/>
              </a:rPr>
              <a:t>C</a:t>
            </a:r>
            <a:r>
              <a:rPr lang="zh-CN" altLang="en-US" sz="2400" dirty="0">
                <a:solidFill>
                  <a:schemeClr val="accent2"/>
                </a:solidFill>
                <a:latin typeface="楷体_GB2312" pitchFamily="49" charset="-122"/>
                <a:ea typeface="楷体_GB2312" pitchFamily="49" charset="-122"/>
              </a:rPr>
              <a:t>，</a:t>
            </a:r>
            <a:r>
              <a:rPr lang="en-US" altLang="zh-CN" sz="2400" dirty="0">
                <a:solidFill>
                  <a:schemeClr val="accent2"/>
                </a:solidFill>
                <a:latin typeface="楷体_GB2312" pitchFamily="49" charset="-122"/>
                <a:ea typeface="楷体_GB2312" pitchFamily="49" charset="-122"/>
              </a:rPr>
              <a:t>1</a:t>
            </a:r>
            <a:r>
              <a:rPr lang="zh-CN" altLang="en-US" sz="2400" dirty="0">
                <a:solidFill>
                  <a:schemeClr val="accent2"/>
                </a:solidFill>
                <a:latin typeface="楷体_GB2312" pitchFamily="49" charset="-122"/>
                <a:ea typeface="楷体_GB2312" pitchFamily="49" charset="-122"/>
              </a:rPr>
              <a:t>个人选择</a:t>
            </a:r>
            <a:r>
              <a:rPr lang="en-US" altLang="zh-CN" sz="2400" dirty="0">
                <a:solidFill>
                  <a:schemeClr val="accent2"/>
                </a:solidFill>
                <a:latin typeface="楷体_GB2312" pitchFamily="49" charset="-122"/>
                <a:ea typeface="楷体_GB2312" pitchFamily="49" charset="-122"/>
              </a:rPr>
              <a:t>D</a:t>
            </a:r>
            <a:r>
              <a:rPr lang="zh-CN" altLang="en-US" sz="2400" dirty="0">
                <a:solidFill>
                  <a:schemeClr val="accent2"/>
                </a:solidFill>
                <a:latin typeface="楷体_GB2312" pitchFamily="49" charset="-122"/>
                <a:ea typeface="楷体_GB2312" pitchFamily="49" charset="-122"/>
              </a:rPr>
              <a:t>，</a:t>
            </a:r>
            <a:r>
              <a:rPr lang="en-US" altLang="zh-CN" sz="2400" dirty="0">
                <a:solidFill>
                  <a:schemeClr val="accent2"/>
                </a:solidFill>
                <a:latin typeface="楷体_GB2312" pitchFamily="49" charset="-122"/>
                <a:ea typeface="楷体_GB2312" pitchFamily="49" charset="-122"/>
              </a:rPr>
              <a:t>1</a:t>
            </a:r>
            <a:r>
              <a:rPr lang="zh-CN" altLang="en-US" sz="2400" dirty="0">
                <a:solidFill>
                  <a:schemeClr val="accent2"/>
                </a:solidFill>
                <a:latin typeface="楷体_GB2312" pitchFamily="49" charset="-122"/>
                <a:ea typeface="楷体_GB2312" pitchFamily="49" charset="-122"/>
              </a:rPr>
              <a:t>个人选择</a:t>
            </a:r>
            <a:r>
              <a:rPr lang="en-US" altLang="zh-CN" sz="2400" dirty="0">
                <a:solidFill>
                  <a:schemeClr val="accent2"/>
                </a:solidFill>
                <a:latin typeface="楷体_GB2312" pitchFamily="49" charset="-122"/>
                <a:ea typeface="楷体_GB2312" pitchFamily="49" charset="-122"/>
              </a:rPr>
              <a:t>E</a:t>
            </a:r>
            <a:r>
              <a:rPr lang="zh-CN" altLang="en-US" sz="2400" dirty="0">
                <a:solidFill>
                  <a:schemeClr val="accent2"/>
                </a:solidFill>
                <a:latin typeface="楷体_GB2312" pitchFamily="49" charset="-122"/>
                <a:ea typeface="楷体_GB2312" pitchFamily="49" charset="-122"/>
              </a:rPr>
              <a:t>，正确答案为</a:t>
            </a:r>
            <a:r>
              <a:rPr lang="en-US" altLang="zh-CN" sz="2400" dirty="0">
                <a:solidFill>
                  <a:schemeClr val="accent2"/>
                </a:solidFill>
                <a:latin typeface="楷体_GB2312" pitchFamily="49" charset="-122"/>
                <a:ea typeface="楷体_GB2312" pitchFamily="49" charset="-122"/>
              </a:rPr>
              <a:t>B</a:t>
            </a:r>
            <a:r>
              <a:rPr lang="zh-CN" altLang="en-US" sz="2400" dirty="0">
                <a:solidFill>
                  <a:schemeClr val="accent2"/>
                </a:solidFill>
                <a:latin typeface="楷体_GB2312" pitchFamily="49" charset="-122"/>
                <a:ea typeface="楷体_GB2312" pitchFamily="49" charset="-122"/>
              </a:rPr>
              <a:t>，所以答对人数为</a:t>
            </a:r>
            <a:r>
              <a:rPr lang="en-US" altLang="zh-CN" sz="2400" dirty="0">
                <a:solidFill>
                  <a:schemeClr val="accent2"/>
                </a:solidFill>
                <a:latin typeface="楷体_GB2312" pitchFamily="49" charset="-122"/>
                <a:ea typeface="楷体_GB2312" pitchFamily="49" charset="-122"/>
              </a:rPr>
              <a:t>5</a:t>
            </a:r>
            <a:r>
              <a:rPr lang="zh-CN" altLang="en-US" sz="2400" dirty="0">
                <a:solidFill>
                  <a:schemeClr val="accent2"/>
                </a:solidFill>
                <a:latin typeface="楷体_GB2312" pitchFamily="49" charset="-122"/>
                <a:ea typeface="楷体_GB2312" pitchFamily="49" charset="-122"/>
              </a:rPr>
              <a:t>人。</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
          <p:cNvSpPr>
            <a:spLocks noGrp="1" noChangeArrowheads="1"/>
          </p:cNvSpPr>
          <p:nvPr>
            <p:ph type="title"/>
          </p:nvPr>
        </p:nvSpPr>
        <p:spPr/>
        <p:txBody>
          <a:bodyPr/>
          <a:lstStyle/>
          <a:p>
            <a:pPr eaLnBrk="1" hangingPunct="1"/>
            <a:r>
              <a:rPr lang="zh-CN" altLang="en-US" b="1" dirty="0" smtClean="0">
                <a:ea typeface="黑体" pitchFamily="49" charset="-122"/>
              </a:rPr>
              <a:t>课堂需要一套有效的反馈机制</a:t>
            </a:r>
          </a:p>
        </p:txBody>
      </p:sp>
      <p:grpSp>
        <p:nvGrpSpPr>
          <p:cNvPr id="14348" name="Group 116"/>
          <p:cNvGrpSpPr>
            <a:grpSpLocks/>
          </p:cNvGrpSpPr>
          <p:nvPr/>
        </p:nvGrpSpPr>
        <p:grpSpPr bwMode="auto">
          <a:xfrm>
            <a:off x="1524000" y="2133600"/>
            <a:ext cx="6172200" cy="665163"/>
            <a:chOff x="1152" y="1536"/>
            <a:chExt cx="3694" cy="419"/>
          </a:xfrm>
        </p:grpSpPr>
        <p:grpSp>
          <p:nvGrpSpPr>
            <p:cNvPr id="14349" name="Group 88"/>
            <p:cNvGrpSpPr>
              <a:grpSpLocks/>
            </p:cNvGrpSpPr>
            <p:nvPr/>
          </p:nvGrpSpPr>
          <p:grpSpPr bwMode="auto">
            <a:xfrm>
              <a:off x="1152" y="1536"/>
              <a:ext cx="480" cy="419"/>
              <a:chOff x="1110" y="2656"/>
              <a:chExt cx="1549" cy="1351"/>
            </a:xfrm>
          </p:grpSpPr>
          <p:sp>
            <p:nvSpPr>
              <p:cNvPr id="14350" name="AutoShape 89"/>
              <p:cNvSpPr>
                <a:spLocks noChangeArrowheads="1"/>
              </p:cNvSpPr>
              <p:nvPr/>
            </p:nvSpPr>
            <p:spPr bwMode="gray">
              <a:xfrm>
                <a:off x="1123" y="2679"/>
                <a:ext cx="1536" cy="1328"/>
              </a:xfrm>
              <a:prstGeom prst="hexagon">
                <a:avLst>
                  <a:gd name="adj" fmla="val 28916"/>
                  <a:gd name="vf" fmla="val 115470"/>
                </a:avLst>
              </a:prstGeom>
              <a:solidFill>
                <a:srgbClr val="808080"/>
              </a:solidFill>
              <a:ln w="9525">
                <a:noFill/>
                <a:miter lim="800000"/>
                <a:headEnd/>
                <a:tailEnd/>
              </a:ln>
            </p:spPr>
            <p:txBody>
              <a:bodyPr wrap="none" anchor="ctr"/>
              <a:lstStyle/>
              <a:p>
                <a:pPr algn="l" eaLnBrk="1" hangingPunct="1"/>
                <a:endParaRPr lang="zh-CN" altLang="en-US" sz="1800" b="0">
                  <a:solidFill>
                    <a:schemeClr val="tx1"/>
                  </a:solidFill>
                  <a:latin typeface="Arial" charset="0"/>
                </a:endParaRPr>
              </a:p>
            </p:txBody>
          </p:sp>
          <p:sp>
            <p:nvSpPr>
              <p:cNvPr id="14351" name="AutoShape 90"/>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pPr algn="l" eaLnBrk="1" hangingPunct="1"/>
                <a:endParaRPr lang="zh-CN" altLang="en-US" sz="1800" b="0">
                  <a:solidFill>
                    <a:schemeClr val="tx1"/>
                  </a:solidFill>
                  <a:latin typeface="Arial" charset="0"/>
                </a:endParaRPr>
              </a:p>
            </p:txBody>
          </p:sp>
          <p:sp>
            <p:nvSpPr>
              <p:cNvPr id="41051" name="AutoShape 91"/>
              <p:cNvSpPr>
                <a:spLocks noChangeArrowheads="1"/>
              </p:cNvSpPr>
              <p:nvPr/>
            </p:nvSpPr>
            <p:spPr bwMode="gray">
              <a:xfrm>
                <a:off x="1200" y="2736"/>
                <a:ext cx="1350" cy="1168"/>
              </a:xfrm>
              <a:prstGeom prst="hexagon">
                <a:avLst>
                  <a:gd name="adj" fmla="val 28896"/>
                  <a:gd name="vf" fmla="val 115470"/>
                </a:avLst>
              </a:prstGeom>
              <a:gradFill rotWithShape="1">
                <a:gsLst>
                  <a:gs pos="0">
                    <a:srgbClr val="339966"/>
                  </a:gs>
                  <a:gs pos="100000">
                    <a:srgbClr val="339966">
                      <a:gamma/>
                      <a:shade val="46275"/>
                      <a:invGamma/>
                    </a:srgbClr>
                  </a:gs>
                </a:gsLst>
                <a:lin ang="5400000" scaled="1"/>
              </a:gradFill>
              <a:ln w="9525">
                <a:solidFill>
                  <a:schemeClr val="tx1"/>
                </a:solidFill>
                <a:miter lim="800000"/>
                <a:headEnd/>
                <a:tailEnd/>
              </a:ln>
            </p:spPr>
            <p:txBody>
              <a:bodyPr wrap="none" anchor="ctr"/>
              <a:lstStyle/>
              <a:p>
                <a:pPr algn="l" eaLnBrk="1" hangingPunct="1">
                  <a:defRPr/>
                </a:pPr>
                <a:endParaRPr lang="zh-CN" altLang="en-US" sz="1800" b="0">
                  <a:solidFill>
                    <a:schemeClr val="tx1"/>
                  </a:solidFill>
                  <a:latin typeface="Arial" charset="0"/>
                  <a:ea typeface="+mn-ea"/>
                </a:endParaRPr>
              </a:p>
            </p:txBody>
          </p:sp>
        </p:grpSp>
        <p:sp>
          <p:nvSpPr>
            <p:cNvPr id="14353" name="Line 96"/>
            <p:cNvSpPr>
              <a:spLocks noChangeShapeType="1"/>
            </p:cNvSpPr>
            <p:nvPr/>
          </p:nvSpPr>
          <p:spPr bwMode="auto">
            <a:xfrm>
              <a:off x="1536" y="1920"/>
              <a:ext cx="3024" cy="0"/>
            </a:xfrm>
            <a:prstGeom prst="line">
              <a:avLst/>
            </a:prstGeom>
            <a:noFill/>
            <a:ln w="25400">
              <a:solidFill>
                <a:srgbClr val="C0C0C0"/>
              </a:solidFill>
              <a:prstDash val="sysDot"/>
              <a:round/>
              <a:headEnd/>
              <a:tailEnd type="oval" w="med" len="med"/>
            </a:ln>
          </p:spPr>
          <p:txBody>
            <a:bodyPr wrap="none" anchor="ctr"/>
            <a:lstStyle/>
            <a:p>
              <a:endParaRPr lang="zh-CN" altLang="en-US"/>
            </a:p>
          </p:txBody>
        </p:sp>
        <p:sp>
          <p:nvSpPr>
            <p:cNvPr id="14354" name="Text Box 97"/>
            <p:cNvSpPr txBox="1">
              <a:spLocks noChangeArrowheads="1"/>
            </p:cNvSpPr>
            <p:nvPr/>
          </p:nvSpPr>
          <p:spPr bwMode="auto">
            <a:xfrm>
              <a:off x="1701" y="1584"/>
              <a:ext cx="3145" cy="288"/>
            </a:xfrm>
            <a:prstGeom prst="rect">
              <a:avLst/>
            </a:prstGeom>
            <a:noFill/>
            <a:ln w="9525" algn="ctr">
              <a:noFill/>
              <a:miter lim="800000"/>
              <a:headEnd/>
              <a:tailEnd/>
            </a:ln>
          </p:spPr>
          <p:txBody>
            <a:bodyPr>
              <a:spAutoFit/>
            </a:bodyPr>
            <a:lstStyle/>
            <a:p>
              <a:pPr algn="l"/>
              <a:r>
                <a:rPr lang="zh-CN" altLang="en-US" sz="2000" b="0" dirty="0">
                  <a:solidFill>
                    <a:schemeClr val="tx1"/>
                  </a:solidFill>
                  <a:ea typeface="微软雅黑" pitchFamily="34" charset="-122"/>
                </a:rPr>
                <a:t>   </a:t>
              </a:r>
              <a:r>
                <a:rPr lang="zh-CN" altLang="en-US" sz="2400" b="0" dirty="0">
                  <a:solidFill>
                    <a:schemeClr val="tx1"/>
                  </a:solidFill>
                  <a:ea typeface="微软雅黑" pitchFamily="34" charset="-122"/>
                </a:rPr>
                <a:t>学生已经听懂，老师还在讲解</a:t>
              </a:r>
              <a:endParaRPr lang="en-US" altLang="zh-CN" sz="2400" b="0" dirty="0">
                <a:solidFill>
                  <a:schemeClr val="tx1"/>
                </a:solidFill>
                <a:ea typeface="微软雅黑" pitchFamily="34" charset="-122"/>
              </a:endParaRPr>
            </a:p>
          </p:txBody>
        </p:sp>
        <p:sp>
          <p:nvSpPr>
            <p:cNvPr id="14355" name="Text Box 98"/>
            <p:cNvSpPr txBox="1">
              <a:spLocks noChangeArrowheads="1"/>
            </p:cNvSpPr>
            <p:nvPr/>
          </p:nvSpPr>
          <p:spPr bwMode="gray">
            <a:xfrm>
              <a:off x="1332" y="1598"/>
              <a:ext cx="110" cy="288"/>
            </a:xfrm>
            <a:prstGeom prst="rect">
              <a:avLst/>
            </a:prstGeom>
            <a:noFill/>
            <a:ln w="9525" algn="ctr">
              <a:noFill/>
              <a:miter lim="800000"/>
              <a:headEnd/>
              <a:tailEnd/>
            </a:ln>
          </p:spPr>
          <p:txBody>
            <a:bodyPr wrap="none">
              <a:spAutoFit/>
            </a:bodyPr>
            <a:lstStyle/>
            <a:p>
              <a:endParaRPr lang="en-US" altLang="zh-CN" sz="2400">
                <a:solidFill>
                  <a:schemeClr val="tx1"/>
                </a:solidFill>
                <a:latin typeface="Arial" charset="0"/>
              </a:endParaRPr>
            </a:p>
          </p:txBody>
        </p:sp>
      </p:grpSp>
      <p:grpSp>
        <p:nvGrpSpPr>
          <p:cNvPr id="14356" name="Group 117"/>
          <p:cNvGrpSpPr>
            <a:grpSpLocks/>
          </p:cNvGrpSpPr>
          <p:nvPr/>
        </p:nvGrpSpPr>
        <p:grpSpPr bwMode="auto">
          <a:xfrm>
            <a:off x="1524000" y="4953000"/>
            <a:ext cx="5867400" cy="665163"/>
            <a:chOff x="1152" y="2112"/>
            <a:chExt cx="3452" cy="419"/>
          </a:xfrm>
        </p:grpSpPr>
        <p:grpSp>
          <p:nvGrpSpPr>
            <p:cNvPr id="14357" name="Group 92"/>
            <p:cNvGrpSpPr>
              <a:grpSpLocks/>
            </p:cNvGrpSpPr>
            <p:nvPr/>
          </p:nvGrpSpPr>
          <p:grpSpPr bwMode="auto">
            <a:xfrm>
              <a:off x="1152" y="2112"/>
              <a:ext cx="480" cy="419"/>
              <a:chOff x="3174" y="2656"/>
              <a:chExt cx="1549" cy="1351"/>
            </a:xfrm>
          </p:grpSpPr>
          <p:sp>
            <p:nvSpPr>
              <p:cNvPr id="14358" name="AutoShape 93"/>
              <p:cNvSpPr>
                <a:spLocks noChangeArrowheads="1"/>
              </p:cNvSpPr>
              <p:nvPr/>
            </p:nvSpPr>
            <p:spPr bwMode="gray">
              <a:xfrm>
                <a:off x="3187" y="2679"/>
                <a:ext cx="1536" cy="1328"/>
              </a:xfrm>
              <a:prstGeom prst="hexagon">
                <a:avLst>
                  <a:gd name="adj" fmla="val 28916"/>
                  <a:gd name="vf" fmla="val 115470"/>
                </a:avLst>
              </a:prstGeom>
              <a:solidFill>
                <a:srgbClr val="808080"/>
              </a:solidFill>
              <a:ln w="9525">
                <a:noFill/>
                <a:miter lim="800000"/>
                <a:headEnd/>
                <a:tailEnd/>
              </a:ln>
            </p:spPr>
            <p:txBody>
              <a:bodyPr wrap="none" anchor="ctr"/>
              <a:lstStyle/>
              <a:p>
                <a:pPr algn="l" eaLnBrk="1" hangingPunct="1"/>
                <a:endParaRPr lang="zh-CN" altLang="en-US" sz="1800" b="0">
                  <a:solidFill>
                    <a:schemeClr val="tx1"/>
                  </a:solidFill>
                  <a:latin typeface="Arial" charset="0"/>
                </a:endParaRPr>
              </a:p>
            </p:txBody>
          </p:sp>
          <p:sp>
            <p:nvSpPr>
              <p:cNvPr id="14359" name="AutoShape 94"/>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pPr algn="l" eaLnBrk="1" hangingPunct="1"/>
                <a:endParaRPr lang="zh-CN" altLang="en-US" sz="1800" b="0">
                  <a:solidFill>
                    <a:schemeClr val="tx1"/>
                  </a:solidFill>
                  <a:latin typeface="Arial" charset="0"/>
                </a:endParaRPr>
              </a:p>
            </p:txBody>
          </p:sp>
          <p:sp>
            <p:nvSpPr>
              <p:cNvPr id="41055" name="AutoShape 95"/>
              <p:cNvSpPr>
                <a:spLocks noChangeArrowheads="1"/>
              </p:cNvSpPr>
              <p:nvPr/>
            </p:nvSpPr>
            <p:spPr bwMode="gray">
              <a:xfrm>
                <a:off x="3264" y="2737"/>
                <a:ext cx="1350" cy="1167"/>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tx1"/>
                </a:solidFill>
                <a:miter lim="800000"/>
                <a:headEnd/>
                <a:tailEnd/>
              </a:ln>
              <a:effectLst/>
            </p:spPr>
            <p:txBody>
              <a:bodyPr wrap="none" anchor="ctr"/>
              <a:lstStyle/>
              <a:p>
                <a:pPr algn="l" eaLnBrk="1" hangingPunct="1">
                  <a:defRPr/>
                </a:pPr>
                <a:endParaRPr lang="zh-CN" altLang="en-US" sz="1800" b="0">
                  <a:solidFill>
                    <a:schemeClr val="tx1"/>
                  </a:solidFill>
                  <a:latin typeface="Arial" charset="0"/>
                  <a:ea typeface="+mn-ea"/>
                </a:endParaRPr>
              </a:p>
            </p:txBody>
          </p:sp>
        </p:grpSp>
        <p:sp>
          <p:nvSpPr>
            <p:cNvPr id="14361" name="Line 99"/>
            <p:cNvSpPr>
              <a:spLocks noChangeShapeType="1"/>
            </p:cNvSpPr>
            <p:nvPr/>
          </p:nvSpPr>
          <p:spPr bwMode="auto">
            <a:xfrm>
              <a:off x="1536" y="2496"/>
              <a:ext cx="3024" cy="0"/>
            </a:xfrm>
            <a:prstGeom prst="line">
              <a:avLst/>
            </a:prstGeom>
            <a:noFill/>
            <a:ln w="25400">
              <a:solidFill>
                <a:srgbClr val="C0C0C0"/>
              </a:solidFill>
              <a:prstDash val="sysDot"/>
              <a:round/>
              <a:headEnd/>
              <a:tailEnd type="oval" w="med" len="med"/>
            </a:ln>
          </p:spPr>
          <p:txBody>
            <a:bodyPr wrap="none" anchor="ctr"/>
            <a:lstStyle/>
            <a:p>
              <a:endParaRPr lang="zh-CN" altLang="en-US"/>
            </a:p>
          </p:txBody>
        </p:sp>
        <p:sp>
          <p:nvSpPr>
            <p:cNvPr id="14362" name="Text Box 100"/>
            <p:cNvSpPr txBox="1">
              <a:spLocks noChangeArrowheads="1"/>
            </p:cNvSpPr>
            <p:nvPr/>
          </p:nvSpPr>
          <p:spPr bwMode="auto">
            <a:xfrm>
              <a:off x="1701" y="2160"/>
              <a:ext cx="2903" cy="288"/>
            </a:xfrm>
            <a:prstGeom prst="rect">
              <a:avLst/>
            </a:prstGeom>
            <a:noFill/>
            <a:ln w="9525" algn="ctr">
              <a:noFill/>
              <a:miter lim="800000"/>
              <a:headEnd/>
              <a:tailEnd/>
            </a:ln>
          </p:spPr>
          <p:txBody>
            <a:bodyPr>
              <a:spAutoFit/>
            </a:bodyPr>
            <a:lstStyle/>
            <a:p>
              <a:pPr algn="l"/>
              <a:r>
                <a:rPr lang="zh-CN" altLang="en-US" sz="2000" b="0">
                  <a:solidFill>
                    <a:schemeClr val="tx1"/>
                  </a:solidFill>
                  <a:latin typeface="微软雅黑" pitchFamily="34" charset="-122"/>
                  <a:ea typeface="微软雅黑" pitchFamily="34" charset="-122"/>
                </a:rPr>
                <a:t>   </a:t>
              </a:r>
              <a:r>
                <a:rPr lang="zh-CN" altLang="en-US" sz="2400" b="0">
                  <a:solidFill>
                    <a:schemeClr val="tx1"/>
                  </a:solidFill>
                  <a:latin typeface="微软雅黑" pitchFamily="34" charset="-122"/>
                  <a:ea typeface="微软雅黑" pitchFamily="34" charset="-122"/>
                </a:rPr>
                <a:t>老师提出问题，学生却羞于举手</a:t>
              </a:r>
              <a:endParaRPr lang="en-US" altLang="zh-CN" sz="2400" b="0">
                <a:solidFill>
                  <a:schemeClr val="tx1"/>
                </a:solidFill>
                <a:latin typeface="微软雅黑" pitchFamily="34" charset="-122"/>
                <a:ea typeface="微软雅黑" pitchFamily="34" charset="-122"/>
              </a:endParaRPr>
            </a:p>
          </p:txBody>
        </p:sp>
        <p:sp>
          <p:nvSpPr>
            <p:cNvPr id="14363" name="Text Box 101"/>
            <p:cNvSpPr txBox="1">
              <a:spLocks noChangeArrowheads="1"/>
            </p:cNvSpPr>
            <p:nvPr/>
          </p:nvSpPr>
          <p:spPr bwMode="gray">
            <a:xfrm>
              <a:off x="1334" y="2174"/>
              <a:ext cx="106" cy="288"/>
            </a:xfrm>
            <a:prstGeom prst="rect">
              <a:avLst/>
            </a:prstGeom>
            <a:noFill/>
            <a:ln w="9525" algn="ctr">
              <a:noFill/>
              <a:miter lim="800000"/>
              <a:headEnd/>
              <a:tailEnd/>
            </a:ln>
          </p:spPr>
          <p:txBody>
            <a:bodyPr wrap="none">
              <a:spAutoFit/>
            </a:bodyPr>
            <a:lstStyle/>
            <a:p>
              <a:endParaRPr lang="en-US" altLang="zh-CN" sz="2400">
                <a:solidFill>
                  <a:schemeClr val="tx1"/>
                </a:solidFill>
                <a:latin typeface="Arial" charset="0"/>
              </a:endParaRPr>
            </a:p>
          </p:txBody>
        </p:sp>
      </p:grpSp>
      <p:grpSp>
        <p:nvGrpSpPr>
          <p:cNvPr id="14364" name="Group 118"/>
          <p:cNvGrpSpPr>
            <a:grpSpLocks/>
          </p:cNvGrpSpPr>
          <p:nvPr/>
        </p:nvGrpSpPr>
        <p:grpSpPr bwMode="auto">
          <a:xfrm>
            <a:off x="1524000" y="3048000"/>
            <a:ext cx="5695950" cy="665163"/>
            <a:chOff x="1152" y="2674"/>
            <a:chExt cx="3588" cy="419"/>
          </a:xfrm>
        </p:grpSpPr>
        <p:grpSp>
          <p:nvGrpSpPr>
            <p:cNvPr id="14365" name="Group 102"/>
            <p:cNvGrpSpPr>
              <a:grpSpLocks/>
            </p:cNvGrpSpPr>
            <p:nvPr/>
          </p:nvGrpSpPr>
          <p:grpSpPr bwMode="auto">
            <a:xfrm>
              <a:off x="1152" y="2674"/>
              <a:ext cx="480" cy="419"/>
              <a:chOff x="1110" y="2656"/>
              <a:chExt cx="1549" cy="1351"/>
            </a:xfrm>
          </p:grpSpPr>
          <p:sp>
            <p:nvSpPr>
              <p:cNvPr id="14366" name="AutoShape 103"/>
              <p:cNvSpPr>
                <a:spLocks noChangeArrowheads="1"/>
              </p:cNvSpPr>
              <p:nvPr/>
            </p:nvSpPr>
            <p:spPr bwMode="gray">
              <a:xfrm>
                <a:off x="1123" y="2679"/>
                <a:ext cx="1536" cy="1328"/>
              </a:xfrm>
              <a:prstGeom prst="hexagon">
                <a:avLst>
                  <a:gd name="adj" fmla="val 28916"/>
                  <a:gd name="vf" fmla="val 115470"/>
                </a:avLst>
              </a:prstGeom>
              <a:solidFill>
                <a:srgbClr val="808080"/>
              </a:solidFill>
              <a:ln w="9525">
                <a:noFill/>
                <a:miter lim="800000"/>
                <a:headEnd/>
                <a:tailEnd/>
              </a:ln>
            </p:spPr>
            <p:txBody>
              <a:bodyPr wrap="none" anchor="ctr"/>
              <a:lstStyle/>
              <a:p>
                <a:pPr algn="l" eaLnBrk="1" hangingPunct="1"/>
                <a:endParaRPr lang="zh-CN" altLang="en-US" sz="1800" b="0">
                  <a:solidFill>
                    <a:schemeClr val="tx1"/>
                  </a:solidFill>
                  <a:latin typeface="Arial" charset="0"/>
                </a:endParaRPr>
              </a:p>
            </p:txBody>
          </p:sp>
          <p:sp>
            <p:nvSpPr>
              <p:cNvPr id="14367" name="AutoShape 104"/>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pPr algn="l" eaLnBrk="1" hangingPunct="1"/>
                <a:endParaRPr lang="zh-CN" altLang="en-US" sz="1800" b="0">
                  <a:solidFill>
                    <a:schemeClr val="tx1"/>
                  </a:solidFill>
                  <a:latin typeface="Arial" charset="0"/>
                </a:endParaRPr>
              </a:p>
            </p:txBody>
          </p:sp>
          <p:sp>
            <p:nvSpPr>
              <p:cNvPr id="41065" name="AutoShape 105"/>
              <p:cNvSpPr>
                <a:spLocks noChangeArrowheads="1"/>
              </p:cNvSpPr>
              <p:nvPr/>
            </p:nvSpPr>
            <p:spPr bwMode="gray">
              <a:xfrm>
                <a:off x="1200" y="2737"/>
                <a:ext cx="1349" cy="1167"/>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a:solidFill>
                  <a:schemeClr val="tx1"/>
                </a:solidFill>
                <a:miter lim="800000"/>
                <a:headEnd/>
                <a:tailEnd/>
              </a:ln>
              <a:effectLst/>
            </p:spPr>
            <p:txBody>
              <a:bodyPr wrap="none" anchor="ctr"/>
              <a:lstStyle/>
              <a:p>
                <a:pPr algn="l" eaLnBrk="1" hangingPunct="1">
                  <a:defRPr/>
                </a:pPr>
                <a:endParaRPr lang="zh-CN" altLang="en-US" sz="1800" b="0">
                  <a:solidFill>
                    <a:schemeClr val="tx1"/>
                  </a:solidFill>
                  <a:latin typeface="Arial" charset="0"/>
                  <a:ea typeface="+mn-ea"/>
                </a:endParaRPr>
              </a:p>
            </p:txBody>
          </p:sp>
        </p:grpSp>
        <p:sp>
          <p:nvSpPr>
            <p:cNvPr id="14369" name="Line 110"/>
            <p:cNvSpPr>
              <a:spLocks noChangeShapeType="1"/>
            </p:cNvSpPr>
            <p:nvPr/>
          </p:nvSpPr>
          <p:spPr bwMode="auto">
            <a:xfrm>
              <a:off x="1536" y="3058"/>
              <a:ext cx="3024" cy="0"/>
            </a:xfrm>
            <a:prstGeom prst="line">
              <a:avLst/>
            </a:prstGeom>
            <a:noFill/>
            <a:ln w="25400">
              <a:solidFill>
                <a:srgbClr val="C0C0C0"/>
              </a:solidFill>
              <a:prstDash val="sysDot"/>
              <a:round/>
              <a:headEnd/>
              <a:tailEnd type="oval" w="med" len="med"/>
            </a:ln>
          </p:spPr>
          <p:txBody>
            <a:bodyPr wrap="none" anchor="ctr"/>
            <a:lstStyle/>
            <a:p>
              <a:endParaRPr lang="zh-CN" altLang="en-US"/>
            </a:p>
          </p:txBody>
        </p:sp>
        <p:sp>
          <p:nvSpPr>
            <p:cNvPr id="14370" name="Text Box 111"/>
            <p:cNvSpPr txBox="1">
              <a:spLocks noChangeArrowheads="1"/>
            </p:cNvSpPr>
            <p:nvPr/>
          </p:nvSpPr>
          <p:spPr bwMode="auto">
            <a:xfrm>
              <a:off x="1701" y="2722"/>
              <a:ext cx="3039" cy="288"/>
            </a:xfrm>
            <a:prstGeom prst="rect">
              <a:avLst/>
            </a:prstGeom>
            <a:noFill/>
            <a:ln w="9525" algn="ctr">
              <a:noFill/>
              <a:miter lim="800000"/>
              <a:headEnd/>
              <a:tailEnd/>
            </a:ln>
          </p:spPr>
          <p:txBody>
            <a:bodyPr>
              <a:spAutoFit/>
            </a:bodyPr>
            <a:lstStyle/>
            <a:p>
              <a:pPr algn="l"/>
              <a:r>
                <a:rPr lang="zh-CN" altLang="en-US" sz="2000" b="0">
                  <a:ea typeface="微软雅黑" pitchFamily="34" charset="-122"/>
                </a:rPr>
                <a:t>   </a:t>
              </a:r>
              <a:r>
                <a:rPr lang="zh-CN" altLang="en-US" sz="2400" b="0">
                  <a:ea typeface="微软雅黑" pitchFamily="34" charset="-122"/>
                </a:rPr>
                <a:t>学生没有听懂，老师却一笔带过</a:t>
              </a:r>
              <a:endParaRPr lang="en-US" altLang="zh-CN" sz="2400" b="0">
                <a:ea typeface="微软雅黑" pitchFamily="34" charset="-122"/>
              </a:endParaRPr>
            </a:p>
          </p:txBody>
        </p:sp>
        <p:sp>
          <p:nvSpPr>
            <p:cNvPr id="14371" name="Text Box 112"/>
            <p:cNvSpPr txBox="1">
              <a:spLocks noChangeArrowheads="1"/>
            </p:cNvSpPr>
            <p:nvPr/>
          </p:nvSpPr>
          <p:spPr bwMode="gray">
            <a:xfrm>
              <a:off x="1329" y="2736"/>
              <a:ext cx="116" cy="288"/>
            </a:xfrm>
            <a:prstGeom prst="rect">
              <a:avLst/>
            </a:prstGeom>
            <a:noFill/>
            <a:ln w="9525" algn="ctr">
              <a:noFill/>
              <a:miter lim="800000"/>
              <a:headEnd/>
              <a:tailEnd/>
            </a:ln>
          </p:spPr>
          <p:txBody>
            <a:bodyPr wrap="none">
              <a:spAutoFit/>
            </a:bodyPr>
            <a:lstStyle/>
            <a:p>
              <a:endParaRPr lang="en-US" altLang="zh-CN" sz="2400">
                <a:solidFill>
                  <a:schemeClr val="tx1"/>
                </a:solidFill>
                <a:latin typeface="Arial" charset="0"/>
              </a:endParaRPr>
            </a:p>
          </p:txBody>
        </p:sp>
      </p:grpSp>
      <p:grpSp>
        <p:nvGrpSpPr>
          <p:cNvPr id="14372" name="Group 119"/>
          <p:cNvGrpSpPr>
            <a:grpSpLocks/>
          </p:cNvGrpSpPr>
          <p:nvPr/>
        </p:nvGrpSpPr>
        <p:grpSpPr bwMode="auto">
          <a:xfrm>
            <a:off x="1524000" y="3962400"/>
            <a:ext cx="5551488" cy="665163"/>
            <a:chOff x="1152" y="3250"/>
            <a:chExt cx="3497" cy="419"/>
          </a:xfrm>
        </p:grpSpPr>
        <p:grpSp>
          <p:nvGrpSpPr>
            <p:cNvPr id="14373" name="Group 106"/>
            <p:cNvGrpSpPr>
              <a:grpSpLocks/>
            </p:cNvGrpSpPr>
            <p:nvPr/>
          </p:nvGrpSpPr>
          <p:grpSpPr bwMode="auto">
            <a:xfrm>
              <a:off x="1152" y="3250"/>
              <a:ext cx="480" cy="419"/>
              <a:chOff x="3174" y="2656"/>
              <a:chExt cx="1549" cy="1351"/>
            </a:xfrm>
          </p:grpSpPr>
          <p:sp>
            <p:nvSpPr>
              <p:cNvPr id="14374" name="AutoShape 107"/>
              <p:cNvSpPr>
                <a:spLocks noChangeArrowheads="1"/>
              </p:cNvSpPr>
              <p:nvPr/>
            </p:nvSpPr>
            <p:spPr bwMode="gray">
              <a:xfrm>
                <a:off x="3187" y="2679"/>
                <a:ext cx="1536" cy="1328"/>
              </a:xfrm>
              <a:prstGeom prst="hexagon">
                <a:avLst>
                  <a:gd name="adj" fmla="val 28916"/>
                  <a:gd name="vf" fmla="val 115470"/>
                </a:avLst>
              </a:prstGeom>
              <a:solidFill>
                <a:srgbClr val="808080"/>
              </a:solidFill>
              <a:ln w="9525">
                <a:noFill/>
                <a:miter lim="800000"/>
                <a:headEnd/>
                <a:tailEnd/>
              </a:ln>
            </p:spPr>
            <p:txBody>
              <a:bodyPr wrap="none" anchor="ctr"/>
              <a:lstStyle/>
              <a:p>
                <a:pPr algn="l" eaLnBrk="1" hangingPunct="1"/>
                <a:endParaRPr lang="zh-CN" altLang="en-US" sz="1800" b="0">
                  <a:solidFill>
                    <a:schemeClr val="tx1"/>
                  </a:solidFill>
                  <a:latin typeface="Arial" charset="0"/>
                </a:endParaRPr>
              </a:p>
            </p:txBody>
          </p:sp>
          <p:sp>
            <p:nvSpPr>
              <p:cNvPr id="14375" name="AutoShape 108"/>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pPr algn="l" eaLnBrk="1" hangingPunct="1"/>
                <a:endParaRPr lang="zh-CN" altLang="en-US" sz="1800" b="0">
                  <a:solidFill>
                    <a:schemeClr val="tx1"/>
                  </a:solidFill>
                  <a:latin typeface="Arial" charset="0"/>
                </a:endParaRPr>
              </a:p>
            </p:txBody>
          </p:sp>
          <p:sp>
            <p:nvSpPr>
              <p:cNvPr id="41069" name="AutoShape 109"/>
              <p:cNvSpPr>
                <a:spLocks noChangeArrowheads="1"/>
              </p:cNvSpPr>
              <p:nvPr/>
            </p:nvSpPr>
            <p:spPr bwMode="gray">
              <a:xfrm>
                <a:off x="3264" y="2736"/>
                <a:ext cx="1350" cy="1168"/>
              </a:xfrm>
              <a:prstGeom prst="hexagon">
                <a:avLst>
                  <a:gd name="adj" fmla="val 28896"/>
                  <a:gd name="vf" fmla="val 115470"/>
                </a:avLst>
              </a:prstGeom>
              <a:gradFill rotWithShape="1">
                <a:gsLst>
                  <a:gs pos="0">
                    <a:srgbClr val="FFCC00"/>
                  </a:gs>
                  <a:gs pos="100000">
                    <a:srgbClr val="FFCC00">
                      <a:gamma/>
                      <a:shade val="46275"/>
                      <a:invGamma/>
                    </a:srgbClr>
                  </a:gs>
                </a:gsLst>
                <a:lin ang="5400000" scaled="1"/>
              </a:gradFill>
              <a:ln w="9525">
                <a:solidFill>
                  <a:schemeClr val="tx1"/>
                </a:solidFill>
                <a:miter lim="800000"/>
                <a:headEnd/>
                <a:tailEnd/>
              </a:ln>
            </p:spPr>
            <p:txBody>
              <a:bodyPr wrap="none" anchor="ctr"/>
              <a:lstStyle/>
              <a:p>
                <a:pPr algn="l" eaLnBrk="1" hangingPunct="1">
                  <a:defRPr/>
                </a:pPr>
                <a:endParaRPr lang="zh-CN" altLang="en-US" sz="1800" b="0">
                  <a:solidFill>
                    <a:schemeClr val="tx1"/>
                  </a:solidFill>
                  <a:latin typeface="Arial" charset="0"/>
                  <a:ea typeface="+mn-ea"/>
                </a:endParaRPr>
              </a:p>
            </p:txBody>
          </p:sp>
        </p:grpSp>
        <p:sp>
          <p:nvSpPr>
            <p:cNvPr id="14377" name="Line 113"/>
            <p:cNvSpPr>
              <a:spLocks noChangeShapeType="1"/>
            </p:cNvSpPr>
            <p:nvPr/>
          </p:nvSpPr>
          <p:spPr bwMode="auto">
            <a:xfrm>
              <a:off x="1536" y="3634"/>
              <a:ext cx="3024" cy="0"/>
            </a:xfrm>
            <a:prstGeom prst="line">
              <a:avLst/>
            </a:prstGeom>
            <a:noFill/>
            <a:ln w="25400">
              <a:solidFill>
                <a:srgbClr val="C0C0C0"/>
              </a:solidFill>
              <a:prstDash val="sysDot"/>
              <a:round/>
              <a:headEnd/>
              <a:tailEnd type="oval" w="med" len="med"/>
            </a:ln>
          </p:spPr>
          <p:txBody>
            <a:bodyPr wrap="none" anchor="ctr"/>
            <a:lstStyle/>
            <a:p>
              <a:endParaRPr lang="zh-CN" altLang="en-US"/>
            </a:p>
          </p:txBody>
        </p:sp>
        <p:sp>
          <p:nvSpPr>
            <p:cNvPr id="14378" name="Text Box 114"/>
            <p:cNvSpPr txBox="1">
              <a:spLocks noChangeArrowheads="1"/>
            </p:cNvSpPr>
            <p:nvPr/>
          </p:nvSpPr>
          <p:spPr bwMode="auto">
            <a:xfrm>
              <a:off x="1882" y="3298"/>
              <a:ext cx="2767" cy="288"/>
            </a:xfrm>
            <a:prstGeom prst="rect">
              <a:avLst/>
            </a:prstGeom>
            <a:noFill/>
            <a:ln w="9525" algn="ctr">
              <a:noFill/>
              <a:miter lim="800000"/>
              <a:headEnd/>
              <a:tailEnd/>
            </a:ln>
          </p:spPr>
          <p:txBody>
            <a:bodyPr>
              <a:spAutoFit/>
            </a:bodyPr>
            <a:lstStyle/>
            <a:p>
              <a:pPr algn="l"/>
              <a:r>
                <a:rPr lang="zh-CN" altLang="en-US" sz="2400" b="0">
                  <a:solidFill>
                    <a:schemeClr val="tx1"/>
                  </a:solidFill>
                  <a:ea typeface="微软雅黑" pitchFamily="34" charset="-122"/>
                </a:rPr>
                <a:t>看起来认真听课，却在开小差</a:t>
              </a:r>
              <a:endParaRPr lang="en-US" altLang="zh-CN" sz="2400" b="0">
                <a:solidFill>
                  <a:schemeClr val="tx1"/>
                </a:solidFill>
                <a:ea typeface="微软雅黑" pitchFamily="34" charset="-122"/>
              </a:endParaRPr>
            </a:p>
          </p:txBody>
        </p:sp>
        <p:sp>
          <p:nvSpPr>
            <p:cNvPr id="14379" name="Text Box 115"/>
            <p:cNvSpPr txBox="1">
              <a:spLocks noChangeArrowheads="1"/>
            </p:cNvSpPr>
            <p:nvPr/>
          </p:nvSpPr>
          <p:spPr bwMode="gray">
            <a:xfrm>
              <a:off x="1329" y="3312"/>
              <a:ext cx="116" cy="288"/>
            </a:xfrm>
            <a:prstGeom prst="rect">
              <a:avLst/>
            </a:prstGeom>
            <a:noFill/>
            <a:ln w="9525" algn="ctr">
              <a:noFill/>
              <a:miter lim="800000"/>
              <a:headEnd/>
              <a:tailEnd/>
            </a:ln>
          </p:spPr>
          <p:txBody>
            <a:bodyPr wrap="none">
              <a:spAutoFit/>
            </a:bodyPr>
            <a:lstStyle/>
            <a:p>
              <a:endParaRPr lang="en-US" altLang="zh-CN" sz="2400">
                <a:solidFill>
                  <a:schemeClr val="tx1"/>
                </a:solidFill>
                <a:latin typeface="Arial" charset="0"/>
              </a:endParaRPr>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pPr eaLnBrk="1" hangingPunct="1"/>
            <a:r>
              <a:rPr lang="zh-CN" altLang="en-US" b="1" smtClean="0">
                <a:ea typeface="黑体" pitchFamily="49" charset="-122"/>
              </a:rPr>
              <a:t>数据分析</a:t>
            </a:r>
          </a:p>
        </p:txBody>
      </p:sp>
      <p:sp>
        <p:nvSpPr>
          <p:cNvPr id="30722" name="TextBox 4"/>
          <p:cNvSpPr txBox="1">
            <a:spLocks noChangeArrowheads="1"/>
          </p:cNvSpPr>
          <p:nvPr/>
        </p:nvSpPr>
        <p:spPr bwMode="auto">
          <a:xfrm>
            <a:off x="1066800" y="1854200"/>
            <a:ext cx="7239000" cy="1117600"/>
          </a:xfrm>
          <a:prstGeom prst="rect">
            <a:avLst/>
          </a:prstGeom>
          <a:noFill/>
          <a:ln w="9525">
            <a:noFill/>
            <a:miter lim="800000"/>
            <a:headEnd/>
            <a:tailEnd/>
          </a:ln>
        </p:spPr>
        <p:txBody>
          <a:bodyPr>
            <a:spAutoFit/>
          </a:bodyPr>
          <a:lstStyle/>
          <a:p>
            <a:pPr algn="l" eaLnBrk="1" hangingPunct="1">
              <a:lnSpc>
                <a:spcPts val="4000"/>
              </a:lnSpc>
            </a:pPr>
            <a:r>
              <a:rPr lang="zh-CN" altLang="en-US" sz="2400" dirty="0">
                <a:solidFill>
                  <a:srgbClr val="FF0000"/>
                </a:solidFill>
                <a:latin typeface="楷体_GB2312"/>
                <a:ea typeface="楷体_GB2312"/>
                <a:cs typeface="楷体_GB2312"/>
              </a:rPr>
              <a:t>    数据分析，包括答题正确率，选项选择率，多题分项对比，单题分组对比，人员排行，分组排行。</a:t>
            </a:r>
          </a:p>
        </p:txBody>
      </p:sp>
      <p:grpSp>
        <p:nvGrpSpPr>
          <p:cNvPr id="30723" name="组合 7"/>
          <p:cNvGrpSpPr>
            <a:grpSpLocks/>
          </p:cNvGrpSpPr>
          <p:nvPr/>
        </p:nvGrpSpPr>
        <p:grpSpPr bwMode="auto">
          <a:xfrm>
            <a:off x="990600" y="3200400"/>
            <a:ext cx="7315200" cy="2971800"/>
            <a:chOff x="838200" y="2819400"/>
            <a:chExt cx="7315200" cy="2971800"/>
          </a:xfrm>
        </p:grpSpPr>
        <p:sp>
          <p:nvSpPr>
            <p:cNvPr id="6" name="矩形 5"/>
            <p:cNvSpPr/>
            <p:nvPr/>
          </p:nvSpPr>
          <p:spPr>
            <a:xfrm>
              <a:off x="838200" y="2819400"/>
              <a:ext cx="7315200" cy="29718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zh-CN" altLang="en-US" sz="1800" b="0"/>
            </a:p>
          </p:txBody>
        </p:sp>
        <p:pic>
          <p:nvPicPr>
            <p:cNvPr id="30725" name="图片 3" descr="数据分析.JPG"/>
            <p:cNvPicPr>
              <a:picLocks noChangeAspect="1"/>
            </p:cNvPicPr>
            <p:nvPr/>
          </p:nvPicPr>
          <p:blipFill>
            <a:blip r:embed="rId2"/>
            <a:srcRect/>
            <a:stretch>
              <a:fillRect/>
            </a:stretch>
          </p:blipFill>
          <p:spPr bwMode="auto">
            <a:xfrm>
              <a:off x="914400" y="2895600"/>
              <a:ext cx="7191375" cy="2828925"/>
            </a:xfrm>
            <a:prstGeom prst="rect">
              <a:avLst/>
            </a:prstGeom>
            <a:noFill/>
            <a:ln w="9525">
              <a:noFill/>
              <a:miter lim="800000"/>
              <a:headEnd/>
              <a:tailEnd/>
            </a:ln>
          </p:spPr>
        </p:pic>
        <p:sp>
          <p:nvSpPr>
            <p:cNvPr id="7" name="矩形 6"/>
            <p:cNvSpPr/>
            <p:nvPr/>
          </p:nvSpPr>
          <p:spPr>
            <a:xfrm>
              <a:off x="4800600" y="4191000"/>
              <a:ext cx="1295400" cy="15240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zh-CN" altLang="en-US" sz="1800" b="0"/>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ChangeArrowheads="1"/>
          </p:cNvSpPr>
          <p:nvPr/>
        </p:nvSpPr>
        <p:spPr bwMode="auto">
          <a:xfrm>
            <a:off x="1905000" y="2743200"/>
            <a:ext cx="5181600" cy="1524000"/>
          </a:xfrm>
          <a:prstGeom prst="rect">
            <a:avLst/>
          </a:prstGeom>
          <a:solidFill>
            <a:schemeClr val="bg1"/>
          </a:solidFill>
          <a:ln w="9525">
            <a:solidFill>
              <a:schemeClr val="tx1"/>
            </a:solidFill>
            <a:miter lim="800000"/>
            <a:headEnd/>
            <a:tailEnd/>
          </a:ln>
        </p:spPr>
        <p:txBody>
          <a:bodyPr wrap="none" anchor="ctr"/>
          <a:lstStyle/>
          <a:p>
            <a:pPr algn="l" eaLnBrk="1" hangingPunct="1"/>
            <a:endParaRPr lang="zh-CN" altLang="en-US" sz="1800" b="0">
              <a:solidFill>
                <a:schemeClr val="tx1"/>
              </a:solidFill>
            </a:endParaRPr>
          </a:p>
        </p:txBody>
      </p:sp>
      <p:sp>
        <p:nvSpPr>
          <p:cNvPr id="31746" name="Text Box 8"/>
          <p:cNvSpPr txBox="1">
            <a:spLocks noChangeArrowheads="1"/>
          </p:cNvSpPr>
          <p:nvPr/>
        </p:nvSpPr>
        <p:spPr bwMode="auto">
          <a:xfrm>
            <a:off x="2133600" y="2955925"/>
            <a:ext cx="4876800" cy="1006475"/>
          </a:xfrm>
          <a:prstGeom prst="rect">
            <a:avLst/>
          </a:prstGeom>
          <a:noFill/>
          <a:ln w="9525">
            <a:noFill/>
            <a:miter lim="800000"/>
            <a:headEnd/>
            <a:tailEnd/>
          </a:ln>
        </p:spPr>
        <p:txBody>
          <a:bodyPr>
            <a:spAutoFit/>
          </a:bodyPr>
          <a:lstStyle/>
          <a:p>
            <a:pPr algn="l" eaLnBrk="1" hangingPunct="1">
              <a:spcBef>
                <a:spcPct val="50000"/>
              </a:spcBef>
            </a:pPr>
            <a:r>
              <a:rPr lang="zh-CN" altLang="en-US" sz="6000">
                <a:solidFill>
                  <a:schemeClr val="tx1"/>
                </a:solidFill>
                <a:latin typeface="黑体" pitchFamily="49" charset="-122"/>
                <a:ea typeface="黑体" pitchFamily="49" charset="-122"/>
              </a:rPr>
              <a:t>典型课堂应用</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pPr eaLnBrk="1" hangingPunct="1"/>
            <a:r>
              <a:rPr lang="zh-CN" altLang="en-US" b="1" smtClean="0">
                <a:latin typeface="黑体" pitchFamily="49" charset="-122"/>
                <a:ea typeface="黑体" pitchFamily="49" charset="-122"/>
              </a:rPr>
              <a:t>课 前</a:t>
            </a:r>
          </a:p>
        </p:txBody>
      </p:sp>
      <p:sp>
        <p:nvSpPr>
          <p:cNvPr id="32770" name="Text Box 7"/>
          <p:cNvSpPr txBox="1">
            <a:spLocks noChangeArrowheads="1"/>
          </p:cNvSpPr>
          <p:nvPr/>
        </p:nvSpPr>
        <p:spPr bwMode="auto">
          <a:xfrm>
            <a:off x="304800" y="1676400"/>
            <a:ext cx="4724400" cy="4473575"/>
          </a:xfrm>
          <a:prstGeom prst="rect">
            <a:avLst/>
          </a:prstGeom>
          <a:noFill/>
          <a:ln w="9525">
            <a:noFill/>
            <a:miter lim="800000"/>
            <a:headEnd/>
            <a:tailEnd/>
          </a:ln>
        </p:spPr>
        <p:txBody>
          <a:bodyPr>
            <a:spAutoFit/>
          </a:bodyPr>
          <a:lstStyle/>
          <a:p>
            <a:pPr algn="l" eaLnBrk="1" hangingPunct="1">
              <a:lnSpc>
                <a:spcPct val="120000"/>
              </a:lnSpc>
              <a:spcBef>
                <a:spcPct val="50000"/>
              </a:spcBef>
            </a:pPr>
            <a:r>
              <a:rPr lang="en-US" altLang="zh-CN" sz="2400" b="0">
                <a:solidFill>
                  <a:schemeClr val="tx1"/>
                </a:solidFill>
                <a:ea typeface="楷体_GB2312"/>
                <a:cs typeface="楷体_GB2312"/>
              </a:rPr>
              <a:t>      </a:t>
            </a:r>
            <a:r>
              <a:rPr lang="zh-CN" altLang="en-US" sz="2400">
                <a:solidFill>
                  <a:schemeClr val="tx1"/>
                </a:solidFill>
                <a:ea typeface="楷体_GB2312"/>
                <a:cs typeface="楷体_GB2312"/>
              </a:rPr>
              <a:t>当老师希望了解学生过去的知识储备或者本节课所讲知识点相关知识的掌握情况时，可以在课前随机出题，让学生通过投票器系统现场答题，立刻以柱状图的形式显示出学生的答题情况。   教师很容易宏观掌握学生的知识层次与结构，可以即时地调整授课进度和重难点，有利于本节课的开展。</a:t>
            </a:r>
          </a:p>
        </p:txBody>
      </p:sp>
      <p:grpSp>
        <p:nvGrpSpPr>
          <p:cNvPr id="32771" name="Group 20"/>
          <p:cNvGrpSpPr>
            <a:grpSpLocks/>
          </p:cNvGrpSpPr>
          <p:nvPr/>
        </p:nvGrpSpPr>
        <p:grpSpPr bwMode="auto">
          <a:xfrm>
            <a:off x="5181600" y="990600"/>
            <a:ext cx="3733800" cy="5181600"/>
            <a:chOff x="3264" y="816"/>
            <a:chExt cx="2352" cy="3264"/>
          </a:xfrm>
        </p:grpSpPr>
        <p:sp>
          <p:nvSpPr>
            <p:cNvPr id="32772" name="Rectangle 19"/>
            <p:cNvSpPr>
              <a:spLocks noChangeArrowheads="1"/>
            </p:cNvSpPr>
            <p:nvPr/>
          </p:nvSpPr>
          <p:spPr bwMode="auto">
            <a:xfrm>
              <a:off x="3264" y="816"/>
              <a:ext cx="2352" cy="3264"/>
            </a:xfrm>
            <a:prstGeom prst="rect">
              <a:avLst/>
            </a:prstGeom>
            <a:solidFill>
              <a:schemeClr val="accent1"/>
            </a:solidFill>
            <a:ln w="9525">
              <a:solidFill>
                <a:schemeClr val="tx1"/>
              </a:solidFill>
              <a:miter lim="800000"/>
              <a:headEnd/>
              <a:tailEnd/>
            </a:ln>
          </p:spPr>
          <p:txBody>
            <a:bodyPr wrap="none" anchor="ctr"/>
            <a:lstStyle/>
            <a:p>
              <a:pPr algn="l" eaLnBrk="1" hangingPunct="1"/>
              <a:endParaRPr lang="zh-CN" altLang="en-US" sz="1800" b="0">
                <a:solidFill>
                  <a:schemeClr val="tx1"/>
                </a:solidFill>
              </a:endParaRPr>
            </a:p>
          </p:txBody>
        </p:sp>
        <p:grpSp>
          <p:nvGrpSpPr>
            <p:cNvPr id="32773" name="Group 18"/>
            <p:cNvGrpSpPr>
              <a:grpSpLocks/>
            </p:cNvGrpSpPr>
            <p:nvPr/>
          </p:nvGrpSpPr>
          <p:grpSpPr bwMode="auto">
            <a:xfrm>
              <a:off x="3408" y="960"/>
              <a:ext cx="2064" cy="2928"/>
              <a:chOff x="3408" y="1008"/>
              <a:chExt cx="2064" cy="2928"/>
            </a:xfrm>
          </p:grpSpPr>
          <p:sp>
            <p:nvSpPr>
              <p:cNvPr id="32774" name="Rectangle 8"/>
              <p:cNvSpPr>
                <a:spLocks noChangeArrowheads="1"/>
              </p:cNvSpPr>
              <p:nvPr/>
            </p:nvSpPr>
            <p:spPr bwMode="auto">
              <a:xfrm>
                <a:off x="3408" y="1008"/>
                <a:ext cx="2064" cy="432"/>
              </a:xfrm>
              <a:prstGeom prst="rect">
                <a:avLst/>
              </a:prstGeom>
              <a:solidFill>
                <a:schemeClr val="bg1"/>
              </a:solidFill>
              <a:ln w="28575">
                <a:solidFill>
                  <a:schemeClr val="tx1"/>
                </a:solidFill>
                <a:miter lim="800000"/>
                <a:headEnd/>
                <a:tailEnd/>
              </a:ln>
            </p:spPr>
            <p:txBody>
              <a:bodyPr wrap="none" anchor="ctr"/>
              <a:lstStyle/>
              <a:p>
                <a:pPr eaLnBrk="1" hangingPunct="1"/>
                <a:r>
                  <a:rPr lang="zh-CN" altLang="en-US" sz="1800">
                    <a:solidFill>
                      <a:schemeClr val="tx1"/>
                    </a:solidFill>
                  </a:rPr>
                  <a:t>提出问题（围绕要讲述的知识）</a:t>
                </a:r>
              </a:p>
            </p:txBody>
          </p:sp>
          <p:sp>
            <p:nvSpPr>
              <p:cNvPr id="32775" name="Rectangle 9"/>
              <p:cNvSpPr>
                <a:spLocks noChangeArrowheads="1"/>
              </p:cNvSpPr>
              <p:nvPr/>
            </p:nvSpPr>
            <p:spPr bwMode="auto">
              <a:xfrm>
                <a:off x="3408" y="1632"/>
                <a:ext cx="2064" cy="432"/>
              </a:xfrm>
              <a:prstGeom prst="rect">
                <a:avLst/>
              </a:prstGeom>
              <a:solidFill>
                <a:schemeClr val="bg1"/>
              </a:solidFill>
              <a:ln w="28575">
                <a:solidFill>
                  <a:schemeClr val="tx1"/>
                </a:solidFill>
                <a:miter lim="800000"/>
                <a:headEnd/>
                <a:tailEnd/>
              </a:ln>
            </p:spPr>
            <p:txBody>
              <a:bodyPr wrap="none" anchor="ctr"/>
              <a:lstStyle/>
              <a:p>
                <a:pPr eaLnBrk="1" hangingPunct="1"/>
                <a:r>
                  <a:rPr lang="zh-CN" altLang="en-US" sz="1800">
                    <a:solidFill>
                      <a:schemeClr val="tx1"/>
                    </a:solidFill>
                  </a:rPr>
                  <a:t>学生独立思考并提交个人答案</a:t>
                </a:r>
              </a:p>
            </p:txBody>
          </p:sp>
          <p:sp>
            <p:nvSpPr>
              <p:cNvPr id="32776" name="Rectangle 10"/>
              <p:cNvSpPr>
                <a:spLocks noChangeArrowheads="1"/>
              </p:cNvSpPr>
              <p:nvPr/>
            </p:nvSpPr>
            <p:spPr bwMode="auto">
              <a:xfrm>
                <a:off x="3408" y="2256"/>
                <a:ext cx="2064" cy="432"/>
              </a:xfrm>
              <a:prstGeom prst="rect">
                <a:avLst/>
              </a:prstGeom>
              <a:solidFill>
                <a:schemeClr val="bg1"/>
              </a:solidFill>
              <a:ln w="28575">
                <a:solidFill>
                  <a:schemeClr val="tx1"/>
                </a:solidFill>
                <a:miter lim="800000"/>
                <a:headEnd/>
                <a:tailEnd/>
              </a:ln>
            </p:spPr>
            <p:txBody>
              <a:bodyPr wrap="none" anchor="ctr"/>
              <a:lstStyle/>
              <a:p>
                <a:pPr eaLnBrk="1" hangingPunct="1"/>
                <a:r>
                  <a:rPr lang="zh-CN" altLang="en-US" sz="1800">
                    <a:solidFill>
                      <a:schemeClr val="tx1"/>
                    </a:solidFill>
                  </a:rPr>
                  <a:t>软件接收答案并显示出答题情况</a:t>
                </a:r>
              </a:p>
            </p:txBody>
          </p:sp>
          <p:sp>
            <p:nvSpPr>
              <p:cNvPr id="32777" name="Rectangle 11"/>
              <p:cNvSpPr>
                <a:spLocks noChangeArrowheads="1"/>
              </p:cNvSpPr>
              <p:nvPr/>
            </p:nvSpPr>
            <p:spPr bwMode="auto">
              <a:xfrm>
                <a:off x="3408" y="2880"/>
                <a:ext cx="2064" cy="432"/>
              </a:xfrm>
              <a:prstGeom prst="rect">
                <a:avLst/>
              </a:prstGeom>
              <a:solidFill>
                <a:schemeClr val="bg1"/>
              </a:solidFill>
              <a:ln w="28575">
                <a:solidFill>
                  <a:schemeClr val="tx1"/>
                </a:solidFill>
                <a:miter lim="800000"/>
                <a:headEnd/>
                <a:tailEnd/>
              </a:ln>
            </p:spPr>
            <p:txBody>
              <a:bodyPr wrap="none" anchor="ctr"/>
              <a:lstStyle/>
              <a:p>
                <a:pPr eaLnBrk="1" hangingPunct="1"/>
                <a:r>
                  <a:rPr lang="zh-CN" altLang="en-US" sz="1800">
                    <a:solidFill>
                      <a:schemeClr val="tx1"/>
                    </a:solidFill>
                  </a:rPr>
                  <a:t>教师宏观把握学生的知识结构</a:t>
                </a:r>
              </a:p>
            </p:txBody>
          </p:sp>
          <p:sp>
            <p:nvSpPr>
              <p:cNvPr id="32778" name="Rectangle 12"/>
              <p:cNvSpPr>
                <a:spLocks noChangeArrowheads="1"/>
              </p:cNvSpPr>
              <p:nvPr/>
            </p:nvSpPr>
            <p:spPr bwMode="auto">
              <a:xfrm>
                <a:off x="3408" y="3504"/>
                <a:ext cx="2064" cy="432"/>
              </a:xfrm>
              <a:prstGeom prst="rect">
                <a:avLst/>
              </a:prstGeom>
              <a:solidFill>
                <a:schemeClr val="bg1"/>
              </a:solidFill>
              <a:ln w="28575">
                <a:solidFill>
                  <a:schemeClr val="tx1"/>
                </a:solidFill>
                <a:miter lim="800000"/>
                <a:headEnd/>
                <a:tailEnd/>
              </a:ln>
            </p:spPr>
            <p:txBody>
              <a:bodyPr wrap="none" anchor="ctr"/>
              <a:lstStyle/>
              <a:p>
                <a:pPr eaLnBrk="1" hangingPunct="1"/>
                <a:r>
                  <a:rPr lang="zh-CN" altLang="en-US" sz="1800">
                    <a:solidFill>
                      <a:schemeClr val="tx1"/>
                    </a:solidFill>
                  </a:rPr>
                  <a:t>教师及时调整授课进度</a:t>
                </a:r>
              </a:p>
            </p:txBody>
          </p:sp>
          <p:sp>
            <p:nvSpPr>
              <p:cNvPr id="32779" name="Line 14"/>
              <p:cNvSpPr>
                <a:spLocks noChangeShapeType="1"/>
              </p:cNvSpPr>
              <p:nvPr/>
            </p:nvSpPr>
            <p:spPr bwMode="auto">
              <a:xfrm>
                <a:off x="4464" y="1440"/>
                <a:ext cx="0" cy="192"/>
              </a:xfrm>
              <a:prstGeom prst="line">
                <a:avLst/>
              </a:prstGeom>
              <a:noFill/>
              <a:ln w="9525">
                <a:solidFill>
                  <a:schemeClr val="tx1"/>
                </a:solidFill>
                <a:round/>
                <a:headEnd/>
                <a:tailEnd type="triangle" w="med" len="med"/>
              </a:ln>
            </p:spPr>
            <p:txBody>
              <a:bodyPr/>
              <a:lstStyle/>
              <a:p>
                <a:endParaRPr lang="zh-CN" altLang="en-US"/>
              </a:p>
            </p:txBody>
          </p:sp>
          <p:sp>
            <p:nvSpPr>
              <p:cNvPr id="32780" name="Line 15"/>
              <p:cNvSpPr>
                <a:spLocks noChangeShapeType="1"/>
              </p:cNvSpPr>
              <p:nvPr/>
            </p:nvSpPr>
            <p:spPr bwMode="auto">
              <a:xfrm>
                <a:off x="4464" y="2064"/>
                <a:ext cx="0" cy="192"/>
              </a:xfrm>
              <a:prstGeom prst="line">
                <a:avLst/>
              </a:prstGeom>
              <a:noFill/>
              <a:ln w="9525">
                <a:solidFill>
                  <a:schemeClr val="tx1"/>
                </a:solidFill>
                <a:round/>
                <a:headEnd/>
                <a:tailEnd type="triangle" w="med" len="med"/>
              </a:ln>
            </p:spPr>
            <p:txBody>
              <a:bodyPr/>
              <a:lstStyle/>
              <a:p>
                <a:endParaRPr lang="zh-CN" altLang="en-US"/>
              </a:p>
            </p:txBody>
          </p:sp>
          <p:sp>
            <p:nvSpPr>
              <p:cNvPr id="32781" name="Line 16"/>
              <p:cNvSpPr>
                <a:spLocks noChangeShapeType="1"/>
              </p:cNvSpPr>
              <p:nvPr/>
            </p:nvSpPr>
            <p:spPr bwMode="auto">
              <a:xfrm>
                <a:off x="4464" y="2688"/>
                <a:ext cx="0" cy="192"/>
              </a:xfrm>
              <a:prstGeom prst="line">
                <a:avLst/>
              </a:prstGeom>
              <a:noFill/>
              <a:ln w="9525">
                <a:solidFill>
                  <a:schemeClr val="tx1"/>
                </a:solidFill>
                <a:round/>
                <a:headEnd/>
                <a:tailEnd type="triangle" w="med" len="med"/>
              </a:ln>
            </p:spPr>
            <p:txBody>
              <a:bodyPr/>
              <a:lstStyle/>
              <a:p>
                <a:endParaRPr lang="zh-CN" altLang="en-US"/>
              </a:p>
            </p:txBody>
          </p:sp>
          <p:sp>
            <p:nvSpPr>
              <p:cNvPr id="32782" name="Line 17"/>
              <p:cNvSpPr>
                <a:spLocks noChangeShapeType="1"/>
              </p:cNvSpPr>
              <p:nvPr/>
            </p:nvSpPr>
            <p:spPr bwMode="auto">
              <a:xfrm>
                <a:off x="4464" y="3312"/>
                <a:ext cx="0" cy="192"/>
              </a:xfrm>
              <a:prstGeom prst="line">
                <a:avLst/>
              </a:prstGeom>
              <a:noFill/>
              <a:ln w="9525">
                <a:solidFill>
                  <a:schemeClr val="tx1"/>
                </a:solidFill>
                <a:round/>
                <a:headEnd/>
                <a:tailEnd type="triangle" w="med" len="med"/>
              </a:ln>
            </p:spPr>
            <p:txBody>
              <a:bodyPr/>
              <a:lstStyle/>
              <a:p>
                <a:endParaRPr lang="zh-CN" altLang="en-US"/>
              </a:p>
            </p:txBody>
          </p:sp>
        </p:gr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pPr eaLnBrk="1" hangingPunct="1"/>
            <a:r>
              <a:rPr lang="zh-CN" altLang="en-US" b="1" smtClean="0">
                <a:latin typeface="黑体" pitchFamily="49" charset="-122"/>
                <a:ea typeface="黑体" pitchFamily="49" charset="-122"/>
              </a:rPr>
              <a:t>课 后</a:t>
            </a:r>
          </a:p>
        </p:txBody>
      </p:sp>
      <p:sp>
        <p:nvSpPr>
          <p:cNvPr id="33794" name="Text Box 4"/>
          <p:cNvSpPr txBox="1">
            <a:spLocks noChangeArrowheads="1"/>
          </p:cNvSpPr>
          <p:nvPr/>
        </p:nvSpPr>
        <p:spPr bwMode="auto">
          <a:xfrm>
            <a:off x="609600" y="1905000"/>
            <a:ext cx="3733800" cy="3749675"/>
          </a:xfrm>
          <a:prstGeom prst="rect">
            <a:avLst/>
          </a:prstGeom>
          <a:noFill/>
          <a:ln w="9525">
            <a:noFill/>
            <a:miter lim="800000"/>
            <a:headEnd/>
            <a:tailEnd/>
          </a:ln>
        </p:spPr>
        <p:txBody>
          <a:bodyPr>
            <a:spAutoFit/>
          </a:bodyPr>
          <a:lstStyle/>
          <a:p>
            <a:pPr algn="l" eaLnBrk="1" hangingPunct="1">
              <a:lnSpc>
                <a:spcPct val="125000"/>
              </a:lnSpc>
              <a:spcBef>
                <a:spcPct val="50000"/>
              </a:spcBef>
            </a:pPr>
            <a:r>
              <a:rPr lang="en-US" altLang="zh-CN" sz="2400">
                <a:solidFill>
                  <a:schemeClr val="tx1"/>
                </a:solidFill>
                <a:ea typeface="楷体_GB2312"/>
                <a:cs typeface="楷体_GB2312"/>
              </a:rPr>
              <a:t>      </a:t>
            </a:r>
            <a:r>
              <a:rPr lang="zh-CN" altLang="en-US" sz="2400">
                <a:solidFill>
                  <a:schemeClr val="tx1"/>
                </a:solidFill>
                <a:ea typeface="楷体_GB2312"/>
                <a:cs typeface="楷体_GB2312"/>
              </a:rPr>
              <a:t>当教师希望掌握本节课的教学情况时，也可以利用投票表决系统出几道相关的测试题，教师可以根据统计出的宏观情况，知道学生哪些知识掌握得好，哪些掌握的不好，及时补救教学。</a:t>
            </a:r>
          </a:p>
        </p:txBody>
      </p:sp>
      <p:grpSp>
        <p:nvGrpSpPr>
          <p:cNvPr id="33795" name="Group 24"/>
          <p:cNvGrpSpPr>
            <a:grpSpLocks/>
          </p:cNvGrpSpPr>
          <p:nvPr/>
        </p:nvGrpSpPr>
        <p:grpSpPr bwMode="auto">
          <a:xfrm>
            <a:off x="5181600" y="990600"/>
            <a:ext cx="3733800" cy="5181600"/>
            <a:chOff x="3264" y="816"/>
            <a:chExt cx="2352" cy="3264"/>
          </a:xfrm>
        </p:grpSpPr>
        <p:sp>
          <p:nvSpPr>
            <p:cNvPr id="33796" name="Rectangle 6"/>
            <p:cNvSpPr>
              <a:spLocks noChangeArrowheads="1"/>
            </p:cNvSpPr>
            <p:nvPr/>
          </p:nvSpPr>
          <p:spPr bwMode="auto">
            <a:xfrm>
              <a:off x="3264" y="816"/>
              <a:ext cx="2352" cy="3264"/>
            </a:xfrm>
            <a:prstGeom prst="rect">
              <a:avLst/>
            </a:prstGeom>
            <a:solidFill>
              <a:schemeClr val="accent1"/>
            </a:solidFill>
            <a:ln w="9525">
              <a:solidFill>
                <a:schemeClr val="tx1"/>
              </a:solidFill>
              <a:miter lim="800000"/>
              <a:headEnd/>
              <a:tailEnd/>
            </a:ln>
          </p:spPr>
          <p:txBody>
            <a:bodyPr wrap="none" anchor="ctr"/>
            <a:lstStyle/>
            <a:p>
              <a:pPr algn="l" eaLnBrk="1" hangingPunct="1"/>
              <a:endParaRPr lang="zh-CN" altLang="en-US" sz="1800" b="0">
                <a:solidFill>
                  <a:schemeClr val="tx1"/>
                </a:solidFill>
              </a:endParaRPr>
            </a:p>
          </p:txBody>
        </p:sp>
        <p:sp>
          <p:nvSpPr>
            <p:cNvPr id="33797" name="Rectangle 8"/>
            <p:cNvSpPr>
              <a:spLocks noChangeArrowheads="1"/>
            </p:cNvSpPr>
            <p:nvPr/>
          </p:nvSpPr>
          <p:spPr bwMode="auto">
            <a:xfrm>
              <a:off x="3408" y="960"/>
              <a:ext cx="2064" cy="432"/>
            </a:xfrm>
            <a:prstGeom prst="rect">
              <a:avLst/>
            </a:prstGeom>
            <a:solidFill>
              <a:schemeClr val="bg1"/>
            </a:solidFill>
            <a:ln w="28575">
              <a:solidFill>
                <a:schemeClr val="tx1"/>
              </a:solidFill>
              <a:miter lim="800000"/>
              <a:headEnd/>
              <a:tailEnd/>
            </a:ln>
          </p:spPr>
          <p:txBody>
            <a:bodyPr wrap="none" anchor="ctr"/>
            <a:lstStyle/>
            <a:p>
              <a:pPr eaLnBrk="1" hangingPunct="1"/>
              <a:r>
                <a:rPr lang="zh-CN" altLang="en-US" sz="1800">
                  <a:solidFill>
                    <a:schemeClr val="tx1"/>
                  </a:solidFill>
                </a:rPr>
                <a:t>提出问题（围绕讲授过的知识）</a:t>
              </a:r>
            </a:p>
          </p:txBody>
        </p:sp>
        <p:sp>
          <p:nvSpPr>
            <p:cNvPr id="33798" name="Rectangle 9"/>
            <p:cNvSpPr>
              <a:spLocks noChangeArrowheads="1"/>
            </p:cNvSpPr>
            <p:nvPr/>
          </p:nvSpPr>
          <p:spPr bwMode="auto">
            <a:xfrm>
              <a:off x="3408" y="1584"/>
              <a:ext cx="2064" cy="432"/>
            </a:xfrm>
            <a:prstGeom prst="rect">
              <a:avLst/>
            </a:prstGeom>
            <a:solidFill>
              <a:schemeClr val="bg1"/>
            </a:solidFill>
            <a:ln w="28575">
              <a:solidFill>
                <a:schemeClr val="tx1"/>
              </a:solidFill>
              <a:miter lim="800000"/>
              <a:headEnd/>
              <a:tailEnd/>
            </a:ln>
          </p:spPr>
          <p:txBody>
            <a:bodyPr wrap="none" anchor="ctr"/>
            <a:lstStyle/>
            <a:p>
              <a:pPr eaLnBrk="1" hangingPunct="1"/>
              <a:r>
                <a:rPr lang="zh-CN" altLang="en-US" sz="1800">
                  <a:solidFill>
                    <a:schemeClr val="tx1"/>
                  </a:solidFill>
                </a:rPr>
                <a:t>学生独立思考并提交个人答案</a:t>
              </a:r>
            </a:p>
          </p:txBody>
        </p:sp>
        <p:sp>
          <p:nvSpPr>
            <p:cNvPr id="33799" name="Rectangle 10"/>
            <p:cNvSpPr>
              <a:spLocks noChangeArrowheads="1"/>
            </p:cNvSpPr>
            <p:nvPr/>
          </p:nvSpPr>
          <p:spPr bwMode="auto">
            <a:xfrm>
              <a:off x="3408" y="2208"/>
              <a:ext cx="2064" cy="432"/>
            </a:xfrm>
            <a:prstGeom prst="rect">
              <a:avLst/>
            </a:prstGeom>
            <a:solidFill>
              <a:schemeClr val="bg1"/>
            </a:solidFill>
            <a:ln w="28575">
              <a:solidFill>
                <a:schemeClr val="tx1"/>
              </a:solidFill>
              <a:miter lim="800000"/>
              <a:headEnd/>
              <a:tailEnd/>
            </a:ln>
          </p:spPr>
          <p:txBody>
            <a:bodyPr wrap="none" anchor="ctr"/>
            <a:lstStyle/>
            <a:p>
              <a:pPr eaLnBrk="1" hangingPunct="1"/>
              <a:r>
                <a:rPr lang="zh-CN" altLang="en-US" sz="1800">
                  <a:solidFill>
                    <a:schemeClr val="tx1"/>
                  </a:solidFill>
                </a:rPr>
                <a:t>软件接收答案并显示出答题情况</a:t>
              </a:r>
            </a:p>
          </p:txBody>
        </p:sp>
        <p:sp>
          <p:nvSpPr>
            <p:cNvPr id="33800" name="Rectangle 11"/>
            <p:cNvSpPr>
              <a:spLocks noChangeArrowheads="1"/>
            </p:cNvSpPr>
            <p:nvPr/>
          </p:nvSpPr>
          <p:spPr bwMode="auto">
            <a:xfrm>
              <a:off x="3408" y="2832"/>
              <a:ext cx="2064" cy="432"/>
            </a:xfrm>
            <a:prstGeom prst="rect">
              <a:avLst/>
            </a:prstGeom>
            <a:solidFill>
              <a:schemeClr val="bg1"/>
            </a:solidFill>
            <a:ln w="28575">
              <a:solidFill>
                <a:schemeClr val="tx1"/>
              </a:solidFill>
              <a:miter lim="800000"/>
              <a:headEnd/>
              <a:tailEnd/>
            </a:ln>
          </p:spPr>
          <p:txBody>
            <a:bodyPr wrap="none" anchor="ctr"/>
            <a:lstStyle/>
            <a:p>
              <a:pPr eaLnBrk="1" hangingPunct="1"/>
              <a:r>
                <a:rPr lang="zh-CN" altLang="en-US" sz="1800">
                  <a:solidFill>
                    <a:schemeClr val="tx1"/>
                  </a:solidFill>
                </a:rPr>
                <a:t>教师宏观把握知识的掌握情况</a:t>
              </a:r>
            </a:p>
          </p:txBody>
        </p:sp>
        <p:sp>
          <p:nvSpPr>
            <p:cNvPr id="33801" name="Line 13"/>
            <p:cNvSpPr>
              <a:spLocks noChangeShapeType="1"/>
            </p:cNvSpPr>
            <p:nvPr/>
          </p:nvSpPr>
          <p:spPr bwMode="auto">
            <a:xfrm>
              <a:off x="4464" y="1392"/>
              <a:ext cx="0" cy="192"/>
            </a:xfrm>
            <a:prstGeom prst="line">
              <a:avLst/>
            </a:prstGeom>
            <a:noFill/>
            <a:ln w="9525">
              <a:solidFill>
                <a:schemeClr val="tx1"/>
              </a:solidFill>
              <a:round/>
              <a:headEnd/>
              <a:tailEnd type="triangle" w="med" len="med"/>
            </a:ln>
          </p:spPr>
          <p:txBody>
            <a:bodyPr/>
            <a:lstStyle/>
            <a:p>
              <a:endParaRPr lang="zh-CN" altLang="en-US"/>
            </a:p>
          </p:txBody>
        </p:sp>
        <p:sp>
          <p:nvSpPr>
            <p:cNvPr id="33802" name="Line 14"/>
            <p:cNvSpPr>
              <a:spLocks noChangeShapeType="1"/>
            </p:cNvSpPr>
            <p:nvPr/>
          </p:nvSpPr>
          <p:spPr bwMode="auto">
            <a:xfrm>
              <a:off x="4464" y="2016"/>
              <a:ext cx="0" cy="192"/>
            </a:xfrm>
            <a:prstGeom prst="line">
              <a:avLst/>
            </a:prstGeom>
            <a:noFill/>
            <a:ln w="9525">
              <a:solidFill>
                <a:schemeClr val="tx1"/>
              </a:solidFill>
              <a:round/>
              <a:headEnd/>
              <a:tailEnd type="triangle" w="med" len="med"/>
            </a:ln>
          </p:spPr>
          <p:txBody>
            <a:bodyPr/>
            <a:lstStyle/>
            <a:p>
              <a:endParaRPr lang="zh-CN" altLang="en-US"/>
            </a:p>
          </p:txBody>
        </p:sp>
        <p:sp>
          <p:nvSpPr>
            <p:cNvPr id="33803" name="Line 15"/>
            <p:cNvSpPr>
              <a:spLocks noChangeShapeType="1"/>
            </p:cNvSpPr>
            <p:nvPr/>
          </p:nvSpPr>
          <p:spPr bwMode="auto">
            <a:xfrm>
              <a:off x="4464" y="2640"/>
              <a:ext cx="0" cy="192"/>
            </a:xfrm>
            <a:prstGeom prst="line">
              <a:avLst/>
            </a:prstGeom>
            <a:noFill/>
            <a:ln w="9525">
              <a:solidFill>
                <a:schemeClr val="tx1"/>
              </a:solidFill>
              <a:round/>
              <a:headEnd/>
              <a:tailEnd type="triangle" w="med" len="med"/>
            </a:ln>
          </p:spPr>
          <p:txBody>
            <a:bodyPr/>
            <a:lstStyle/>
            <a:p>
              <a:endParaRPr lang="zh-CN" altLang="en-US"/>
            </a:p>
          </p:txBody>
        </p:sp>
        <p:sp>
          <p:nvSpPr>
            <p:cNvPr id="33804" name="Line 17"/>
            <p:cNvSpPr>
              <a:spLocks noChangeShapeType="1"/>
            </p:cNvSpPr>
            <p:nvPr/>
          </p:nvSpPr>
          <p:spPr bwMode="auto">
            <a:xfrm flipH="1">
              <a:off x="3552" y="3264"/>
              <a:ext cx="528" cy="288"/>
            </a:xfrm>
            <a:prstGeom prst="line">
              <a:avLst/>
            </a:prstGeom>
            <a:noFill/>
            <a:ln w="9525">
              <a:solidFill>
                <a:schemeClr val="tx1"/>
              </a:solidFill>
              <a:round/>
              <a:headEnd/>
              <a:tailEnd type="triangle" w="med" len="med"/>
            </a:ln>
          </p:spPr>
          <p:txBody>
            <a:bodyPr/>
            <a:lstStyle/>
            <a:p>
              <a:endParaRPr lang="zh-CN" altLang="en-US"/>
            </a:p>
          </p:txBody>
        </p:sp>
        <p:sp>
          <p:nvSpPr>
            <p:cNvPr id="33805" name="Line 18"/>
            <p:cNvSpPr>
              <a:spLocks noChangeShapeType="1"/>
            </p:cNvSpPr>
            <p:nvPr/>
          </p:nvSpPr>
          <p:spPr bwMode="auto">
            <a:xfrm>
              <a:off x="4800" y="3264"/>
              <a:ext cx="528" cy="288"/>
            </a:xfrm>
            <a:prstGeom prst="line">
              <a:avLst/>
            </a:prstGeom>
            <a:noFill/>
            <a:ln w="9525">
              <a:solidFill>
                <a:schemeClr val="tx1"/>
              </a:solidFill>
              <a:round/>
              <a:headEnd/>
              <a:tailEnd type="triangle" w="med" len="med"/>
            </a:ln>
          </p:spPr>
          <p:txBody>
            <a:bodyPr/>
            <a:lstStyle/>
            <a:p>
              <a:endParaRPr lang="zh-CN" altLang="en-US"/>
            </a:p>
          </p:txBody>
        </p:sp>
        <p:sp>
          <p:nvSpPr>
            <p:cNvPr id="33806" name="Rectangle 20"/>
            <p:cNvSpPr>
              <a:spLocks noChangeArrowheads="1"/>
            </p:cNvSpPr>
            <p:nvPr/>
          </p:nvSpPr>
          <p:spPr bwMode="auto">
            <a:xfrm>
              <a:off x="3312" y="3600"/>
              <a:ext cx="1152" cy="288"/>
            </a:xfrm>
            <a:prstGeom prst="rect">
              <a:avLst/>
            </a:prstGeom>
            <a:solidFill>
              <a:schemeClr val="bg1"/>
            </a:solidFill>
            <a:ln w="28575">
              <a:solidFill>
                <a:schemeClr val="tx1"/>
              </a:solidFill>
              <a:miter lim="800000"/>
              <a:headEnd/>
              <a:tailEnd/>
            </a:ln>
          </p:spPr>
          <p:txBody>
            <a:bodyPr wrap="none" anchor="ctr"/>
            <a:lstStyle/>
            <a:p>
              <a:pPr eaLnBrk="1" hangingPunct="1"/>
              <a:r>
                <a:rPr lang="zh-CN" altLang="en-US" sz="1800">
                  <a:solidFill>
                    <a:schemeClr val="tx1"/>
                  </a:solidFill>
                </a:rPr>
                <a:t>重新讲解知识点</a:t>
              </a:r>
            </a:p>
          </p:txBody>
        </p:sp>
        <p:sp>
          <p:nvSpPr>
            <p:cNvPr id="33807" name="Rectangle 21"/>
            <p:cNvSpPr>
              <a:spLocks noChangeArrowheads="1"/>
            </p:cNvSpPr>
            <p:nvPr/>
          </p:nvSpPr>
          <p:spPr bwMode="auto">
            <a:xfrm>
              <a:off x="4512" y="3600"/>
              <a:ext cx="1056" cy="288"/>
            </a:xfrm>
            <a:prstGeom prst="rect">
              <a:avLst/>
            </a:prstGeom>
            <a:solidFill>
              <a:schemeClr val="bg1"/>
            </a:solidFill>
            <a:ln w="28575">
              <a:solidFill>
                <a:schemeClr val="tx1"/>
              </a:solidFill>
              <a:miter lim="800000"/>
              <a:headEnd/>
              <a:tailEnd/>
            </a:ln>
          </p:spPr>
          <p:txBody>
            <a:bodyPr wrap="none" anchor="ctr"/>
            <a:lstStyle/>
            <a:p>
              <a:pPr eaLnBrk="1" hangingPunct="1"/>
              <a:r>
                <a:rPr lang="zh-CN" altLang="en-US" sz="1800">
                  <a:solidFill>
                    <a:schemeClr val="tx1"/>
                  </a:solidFill>
                </a:rPr>
                <a:t>针对错误讲解</a:t>
              </a:r>
            </a:p>
          </p:txBody>
        </p:sp>
        <p:sp>
          <p:nvSpPr>
            <p:cNvPr id="33808" name="Rectangle 22"/>
            <p:cNvSpPr>
              <a:spLocks noChangeArrowheads="1"/>
            </p:cNvSpPr>
            <p:nvPr/>
          </p:nvSpPr>
          <p:spPr bwMode="auto">
            <a:xfrm>
              <a:off x="3408" y="3360"/>
              <a:ext cx="576" cy="144"/>
            </a:xfrm>
            <a:prstGeom prst="rect">
              <a:avLst/>
            </a:prstGeom>
            <a:solidFill>
              <a:schemeClr val="accent1"/>
            </a:solidFill>
            <a:ln w="9525">
              <a:solidFill>
                <a:schemeClr val="tx1"/>
              </a:solidFill>
              <a:miter lim="800000"/>
              <a:headEnd/>
              <a:tailEnd/>
            </a:ln>
          </p:spPr>
          <p:txBody>
            <a:bodyPr wrap="none" anchor="ctr"/>
            <a:lstStyle/>
            <a:p>
              <a:pPr eaLnBrk="1" hangingPunct="1"/>
              <a:r>
                <a:rPr lang="zh-CN" altLang="en-US" sz="1000" b="0">
                  <a:solidFill>
                    <a:schemeClr val="tx1"/>
                  </a:solidFill>
                  <a:latin typeface="宋体" charset="-122"/>
                </a:rPr>
                <a:t>正确</a:t>
              </a:r>
              <a:r>
                <a:rPr lang="en-US" altLang="zh-CN" sz="1000" b="0">
                  <a:solidFill>
                    <a:schemeClr val="tx1"/>
                  </a:solidFill>
                  <a:latin typeface="宋体" charset="-122"/>
                </a:rPr>
                <a:t>&lt;30%</a:t>
              </a:r>
            </a:p>
          </p:txBody>
        </p:sp>
        <p:sp>
          <p:nvSpPr>
            <p:cNvPr id="33809" name="Rectangle 23"/>
            <p:cNvSpPr>
              <a:spLocks noChangeArrowheads="1"/>
            </p:cNvSpPr>
            <p:nvPr/>
          </p:nvSpPr>
          <p:spPr bwMode="auto">
            <a:xfrm>
              <a:off x="4752" y="3360"/>
              <a:ext cx="576" cy="144"/>
            </a:xfrm>
            <a:prstGeom prst="rect">
              <a:avLst/>
            </a:prstGeom>
            <a:solidFill>
              <a:schemeClr val="accent1"/>
            </a:solidFill>
            <a:ln w="9525">
              <a:solidFill>
                <a:schemeClr val="tx1"/>
              </a:solidFill>
              <a:miter lim="800000"/>
              <a:headEnd/>
              <a:tailEnd/>
            </a:ln>
          </p:spPr>
          <p:txBody>
            <a:bodyPr wrap="none" anchor="ctr"/>
            <a:lstStyle/>
            <a:p>
              <a:pPr eaLnBrk="1" hangingPunct="1"/>
              <a:r>
                <a:rPr lang="zh-CN" altLang="en-US" sz="1000" b="0">
                  <a:solidFill>
                    <a:schemeClr val="tx1"/>
                  </a:solidFill>
                  <a:latin typeface="宋体" charset="-122"/>
                </a:rPr>
                <a:t>正确</a:t>
              </a:r>
              <a:r>
                <a:rPr lang="en-US" altLang="zh-CN" sz="1000" b="0">
                  <a:solidFill>
                    <a:schemeClr val="tx1"/>
                  </a:solidFill>
                  <a:latin typeface="宋体" charset="-122"/>
                </a:rPr>
                <a:t>&gt;70%</a:t>
              </a:r>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lstStyle/>
          <a:p>
            <a:pPr eaLnBrk="1" hangingPunct="1"/>
            <a:r>
              <a:rPr lang="zh-CN" altLang="en-US" b="1" smtClean="0">
                <a:ea typeface="黑体" pitchFamily="49" charset="-122"/>
              </a:rPr>
              <a:t>客观题考试</a:t>
            </a:r>
          </a:p>
        </p:txBody>
      </p:sp>
      <p:sp>
        <p:nvSpPr>
          <p:cNvPr id="34818" name="Text Box 4"/>
          <p:cNvSpPr txBox="1">
            <a:spLocks noChangeArrowheads="1"/>
          </p:cNvSpPr>
          <p:nvPr/>
        </p:nvSpPr>
        <p:spPr bwMode="auto">
          <a:xfrm>
            <a:off x="914400" y="1897063"/>
            <a:ext cx="3352800" cy="3970337"/>
          </a:xfrm>
          <a:prstGeom prst="rect">
            <a:avLst/>
          </a:prstGeom>
          <a:noFill/>
          <a:ln w="9525">
            <a:noFill/>
            <a:miter lim="800000"/>
            <a:headEnd/>
            <a:tailEnd/>
          </a:ln>
        </p:spPr>
        <p:txBody>
          <a:bodyPr>
            <a:spAutoFit/>
          </a:bodyPr>
          <a:lstStyle/>
          <a:p>
            <a:pPr algn="l" eaLnBrk="1" hangingPunct="1">
              <a:lnSpc>
                <a:spcPct val="150000"/>
              </a:lnSpc>
              <a:spcBef>
                <a:spcPct val="50000"/>
              </a:spcBef>
            </a:pPr>
            <a:r>
              <a:rPr lang="en-US" altLang="zh-CN" sz="1800" b="0">
                <a:solidFill>
                  <a:schemeClr val="tx1"/>
                </a:solidFill>
              </a:rPr>
              <a:t>      </a:t>
            </a:r>
            <a:r>
              <a:rPr lang="zh-CN" altLang="en-US" sz="2400">
                <a:solidFill>
                  <a:schemeClr val="tx1"/>
                </a:solidFill>
                <a:ea typeface="楷体_GB2312"/>
                <a:cs typeface="楷体_GB2312"/>
              </a:rPr>
              <a:t>利用投票器系统可以进行客观题考试，省却了教师判卷的辛苦，软件可以自动统计出学生的考试情况、得分、答题正确率和排名先后等。</a:t>
            </a:r>
          </a:p>
        </p:txBody>
      </p:sp>
      <p:grpSp>
        <p:nvGrpSpPr>
          <p:cNvPr id="34819" name="Group 24"/>
          <p:cNvGrpSpPr>
            <a:grpSpLocks/>
          </p:cNvGrpSpPr>
          <p:nvPr/>
        </p:nvGrpSpPr>
        <p:grpSpPr bwMode="auto">
          <a:xfrm>
            <a:off x="5181600" y="1752600"/>
            <a:ext cx="3733800" cy="4191000"/>
            <a:chOff x="3264" y="816"/>
            <a:chExt cx="2352" cy="2544"/>
          </a:xfrm>
        </p:grpSpPr>
        <p:sp>
          <p:nvSpPr>
            <p:cNvPr id="34820" name="Rectangle 6"/>
            <p:cNvSpPr>
              <a:spLocks noChangeArrowheads="1"/>
            </p:cNvSpPr>
            <p:nvPr/>
          </p:nvSpPr>
          <p:spPr bwMode="auto">
            <a:xfrm>
              <a:off x="3264" y="816"/>
              <a:ext cx="2352" cy="2544"/>
            </a:xfrm>
            <a:prstGeom prst="rect">
              <a:avLst/>
            </a:prstGeom>
            <a:solidFill>
              <a:schemeClr val="accent1"/>
            </a:solidFill>
            <a:ln w="9525">
              <a:solidFill>
                <a:schemeClr val="tx1"/>
              </a:solidFill>
              <a:miter lim="800000"/>
              <a:headEnd/>
              <a:tailEnd/>
            </a:ln>
          </p:spPr>
          <p:txBody>
            <a:bodyPr wrap="none" anchor="ctr"/>
            <a:lstStyle/>
            <a:p>
              <a:pPr algn="l" eaLnBrk="1" hangingPunct="1"/>
              <a:endParaRPr lang="zh-CN" altLang="en-US" sz="1800" b="0">
                <a:solidFill>
                  <a:schemeClr val="tx1"/>
                </a:solidFill>
              </a:endParaRPr>
            </a:p>
          </p:txBody>
        </p:sp>
        <p:sp>
          <p:nvSpPr>
            <p:cNvPr id="34821" name="Rectangle 8"/>
            <p:cNvSpPr>
              <a:spLocks noChangeArrowheads="1"/>
            </p:cNvSpPr>
            <p:nvPr/>
          </p:nvSpPr>
          <p:spPr bwMode="auto">
            <a:xfrm>
              <a:off x="3408" y="960"/>
              <a:ext cx="2064" cy="432"/>
            </a:xfrm>
            <a:prstGeom prst="rect">
              <a:avLst/>
            </a:prstGeom>
            <a:solidFill>
              <a:schemeClr val="bg1"/>
            </a:solidFill>
            <a:ln w="28575">
              <a:solidFill>
                <a:schemeClr val="tx1"/>
              </a:solidFill>
              <a:miter lim="800000"/>
              <a:headEnd/>
              <a:tailEnd/>
            </a:ln>
          </p:spPr>
          <p:txBody>
            <a:bodyPr wrap="none" anchor="ctr"/>
            <a:lstStyle/>
            <a:p>
              <a:pPr eaLnBrk="1" hangingPunct="1"/>
              <a:r>
                <a:rPr lang="zh-CN" altLang="en-US" sz="1800">
                  <a:solidFill>
                    <a:schemeClr val="tx1"/>
                  </a:solidFill>
                </a:rPr>
                <a:t>出题（围绕讲授过的知识）</a:t>
              </a:r>
            </a:p>
          </p:txBody>
        </p:sp>
        <p:sp>
          <p:nvSpPr>
            <p:cNvPr id="34822" name="Rectangle 9"/>
            <p:cNvSpPr>
              <a:spLocks noChangeArrowheads="1"/>
            </p:cNvSpPr>
            <p:nvPr/>
          </p:nvSpPr>
          <p:spPr bwMode="auto">
            <a:xfrm>
              <a:off x="3408" y="1584"/>
              <a:ext cx="2064" cy="432"/>
            </a:xfrm>
            <a:prstGeom prst="rect">
              <a:avLst/>
            </a:prstGeom>
            <a:solidFill>
              <a:schemeClr val="bg1"/>
            </a:solidFill>
            <a:ln w="28575">
              <a:solidFill>
                <a:schemeClr val="tx1"/>
              </a:solidFill>
              <a:miter lim="800000"/>
              <a:headEnd/>
              <a:tailEnd/>
            </a:ln>
          </p:spPr>
          <p:txBody>
            <a:bodyPr wrap="none" anchor="ctr"/>
            <a:lstStyle/>
            <a:p>
              <a:pPr eaLnBrk="1" hangingPunct="1"/>
              <a:r>
                <a:rPr lang="zh-CN" altLang="en-US" sz="1800">
                  <a:solidFill>
                    <a:schemeClr val="tx1"/>
                  </a:solidFill>
                </a:rPr>
                <a:t>学生独立思考并提交个人答案</a:t>
              </a:r>
            </a:p>
          </p:txBody>
        </p:sp>
        <p:sp>
          <p:nvSpPr>
            <p:cNvPr id="34823" name="Rectangle 10"/>
            <p:cNvSpPr>
              <a:spLocks noChangeArrowheads="1"/>
            </p:cNvSpPr>
            <p:nvPr/>
          </p:nvSpPr>
          <p:spPr bwMode="auto">
            <a:xfrm>
              <a:off x="3408" y="2208"/>
              <a:ext cx="2064" cy="432"/>
            </a:xfrm>
            <a:prstGeom prst="rect">
              <a:avLst/>
            </a:prstGeom>
            <a:solidFill>
              <a:schemeClr val="bg1"/>
            </a:solidFill>
            <a:ln w="28575">
              <a:solidFill>
                <a:schemeClr val="tx1"/>
              </a:solidFill>
              <a:miter lim="800000"/>
              <a:headEnd/>
              <a:tailEnd/>
            </a:ln>
          </p:spPr>
          <p:txBody>
            <a:bodyPr wrap="none" anchor="ctr"/>
            <a:lstStyle/>
            <a:p>
              <a:pPr eaLnBrk="1" hangingPunct="1"/>
              <a:r>
                <a:rPr lang="zh-CN" altLang="en-US" sz="1800">
                  <a:solidFill>
                    <a:schemeClr val="tx1"/>
                  </a:solidFill>
                </a:rPr>
                <a:t>软件接收答案并统计出得分情况</a:t>
              </a:r>
            </a:p>
          </p:txBody>
        </p:sp>
        <p:sp>
          <p:nvSpPr>
            <p:cNvPr id="34824" name="Rectangle 11"/>
            <p:cNvSpPr>
              <a:spLocks noChangeArrowheads="1"/>
            </p:cNvSpPr>
            <p:nvPr/>
          </p:nvSpPr>
          <p:spPr bwMode="auto">
            <a:xfrm>
              <a:off x="3408" y="2832"/>
              <a:ext cx="2064" cy="432"/>
            </a:xfrm>
            <a:prstGeom prst="rect">
              <a:avLst/>
            </a:prstGeom>
            <a:solidFill>
              <a:schemeClr val="bg1"/>
            </a:solidFill>
            <a:ln w="28575">
              <a:solidFill>
                <a:schemeClr val="tx1"/>
              </a:solidFill>
              <a:miter lim="800000"/>
              <a:headEnd/>
              <a:tailEnd/>
            </a:ln>
          </p:spPr>
          <p:txBody>
            <a:bodyPr wrap="none" anchor="ctr"/>
            <a:lstStyle/>
            <a:p>
              <a:pPr eaLnBrk="1" hangingPunct="1"/>
              <a:r>
                <a:rPr lang="zh-CN" altLang="en-US" sz="1800">
                  <a:solidFill>
                    <a:schemeClr val="tx1"/>
                  </a:solidFill>
                </a:rPr>
                <a:t>导出学生成绩和排名</a:t>
              </a:r>
            </a:p>
          </p:txBody>
        </p:sp>
        <p:sp>
          <p:nvSpPr>
            <p:cNvPr id="34825" name="Line 13"/>
            <p:cNvSpPr>
              <a:spLocks noChangeShapeType="1"/>
            </p:cNvSpPr>
            <p:nvPr/>
          </p:nvSpPr>
          <p:spPr bwMode="auto">
            <a:xfrm>
              <a:off x="4464" y="1392"/>
              <a:ext cx="0" cy="192"/>
            </a:xfrm>
            <a:prstGeom prst="line">
              <a:avLst/>
            </a:prstGeom>
            <a:noFill/>
            <a:ln w="9525">
              <a:solidFill>
                <a:schemeClr val="tx1"/>
              </a:solidFill>
              <a:round/>
              <a:headEnd/>
              <a:tailEnd type="triangle" w="med" len="med"/>
            </a:ln>
          </p:spPr>
          <p:txBody>
            <a:bodyPr/>
            <a:lstStyle/>
            <a:p>
              <a:endParaRPr lang="zh-CN" altLang="en-US"/>
            </a:p>
          </p:txBody>
        </p:sp>
        <p:sp>
          <p:nvSpPr>
            <p:cNvPr id="34826" name="Line 14"/>
            <p:cNvSpPr>
              <a:spLocks noChangeShapeType="1"/>
            </p:cNvSpPr>
            <p:nvPr/>
          </p:nvSpPr>
          <p:spPr bwMode="auto">
            <a:xfrm>
              <a:off x="4464" y="2016"/>
              <a:ext cx="0" cy="192"/>
            </a:xfrm>
            <a:prstGeom prst="line">
              <a:avLst/>
            </a:prstGeom>
            <a:noFill/>
            <a:ln w="9525">
              <a:solidFill>
                <a:schemeClr val="tx1"/>
              </a:solidFill>
              <a:round/>
              <a:headEnd/>
              <a:tailEnd type="triangle" w="med" len="med"/>
            </a:ln>
          </p:spPr>
          <p:txBody>
            <a:bodyPr/>
            <a:lstStyle/>
            <a:p>
              <a:endParaRPr lang="zh-CN" altLang="en-US"/>
            </a:p>
          </p:txBody>
        </p:sp>
        <p:sp>
          <p:nvSpPr>
            <p:cNvPr id="34827" name="Line 15"/>
            <p:cNvSpPr>
              <a:spLocks noChangeShapeType="1"/>
            </p:cNvSpPr>
            <p:nvPr/>
          </p:nvSpPr>
          <p:spPr bwMode="auto">
            <a:xfrm>
              <a:off x="4464" y="2640"/>
              <a:ext cx="0" cy="192"/>
            </a:xfrm>
            <a:prstGeom prst="line">
              <a:avLst/>
            </a:prstGeom>
            <a:noFill/>
            <a:ln w="9525">
              <a:solidFill>
                <a:schemeClr val="tx1"/>
              </a:solidFill>
              <a:round/>
              <a:headEnd/>
              <a:tailEnd type="triangle" w="med" len="med"/>
            </a:ln>
          </p:spPr>
          <p:txBody>
            <a:bodyPr/>
            <a:lstStyle/>
            <a:p>
              <a:endParaRPr lang="zh-CN" altLang="en-US"/>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zh-CN" altLang="en-US" b="1" smtClean="0">
                <a:ea typeface="黑体" pitchFamily="49" charset="-122"/>
              </a:rPr>
              <a:t>课堂需要一套有效的反馈机制</a:t>
            </a:r>
          </a:p>
        </p:txBody>
      </p:sp>
      <p:sp>
        <p:nvSpPr>
          <p:cNvPr id="26" name="矩形 25">
            <a:hlinkClick r:id="rId2" action="ppaction://hlinksldjump"/>
          </p:cNvPr>
          <p:cNvSpPr/>
          <p:nvPr/>
        </p:nvSpPr>
        <p:spPr>
          <a:xfrm>
            <a:off x="6015038" y="1436688"/>
            <a:ext cx="1511300" cy="1223962"/>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zh-CN" altLang="en-US" sz="1800" b="0"/>
          </a:p>
        </p:txBody>
      </p:sp>
      <p:grpSp>
        <p:nvGrpSpPr>
          <p:cNvPr id="38952" name="Group 40"/>
          <p:cNvGrpSpPr>
            <a:grpSpLocks/>
          </p:cNvGrpSpPr>
          <p:nvPr/>
        </p:nvGrpSpPr>
        <p:grpSpPr bwMode="auto">
          <a:xfrm>
            <a:off x="457200" y="1752600"/>
            <a:ext cx="7913688" cy="4495800"/>
            <a:chOff x="432" y="960"/>
            <a:chExt cx="4985" cy="2832"/>
          </a:xfrm>
        </p:grpSpPr>
        <p:sp>
          <p:nvSpPr>
            <p:cNvPr id="28" name="矩形 27">
              <a:hlinkClick r:id="" action="ppaction://noaction"/>
            </p:cNvPr>
            <p:cNvSpPr/>
            <p:nvPr/>
          </p:nvSpPr>
          <p:spPr>
            <a:xfrm>
              <a:off x="976" y="2764"/>
              <a:ext cx="953" cy="771"/>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zh-CN" altLang="en-US" sz="1800" b="0"/>
            </a:p>
          </p:txBody>
        </p:sp>
        <p:sp>
          <p:nvSpPr>
            <p:cNvPr id="29" name="矩形 28">
              <a:hlinkClick r:id="" action="ppaction://noaction"/>
            </p:cNvPr>
            <p:cNvSpPr/>
            <p:nvPr/>
          </p:nvSpPr>
          <p:spPr>
            <a:xfrm>
              <a:off x="432" y="1721"/>
              <a:ext cx="953" cy="771"/>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zh-CN" altLang="en-US" sz="1800" b="0"/>
            </a:p>
          </p:txBody>
        </p:sp>
        <p:sp>
          <p:nvSpPr>
            <p:cNvPr id="4" name="Freeform 3"/>
            <p:cNvSpPr>
              <a:spLocks noEditPoints="1"/>
            </p:cNvSpPr>
            <p:nvPr/>
          </p:nvSpPr>
          <p:spPr bwMode="gray">
            <a:xfrm rot="-1358056">
              <a:off x="768" y="1503"/>
              <a:ext cx="4317" cy="1766"/>
            </a:xfrm>
            <a:custGeom>
              <a:avLst/>
              <a:gdLst>
                <a:gd name="T0" fmla="*/ 1692 w 4040"/>
                <a:gd name="T1" fmla="*/ 12 h 1888"/>
                <a:gd name="T2" fmla="*/ 1234 w 4040"/>
                <a:gd name="T3" fmla="*/ 74 h 1888"/>
                <a:gd name="T4" fmla="*/ 828 w 4040"/>
                <a:gd name="T5" fmla="*/ 182 h 1888"/>
                <a:gd name="T6" fmla="*/ 486 w 4040"/>
                <a:gd name="T7" fmla="*/ 330 h 1888"/>
                <a:gd name="T8" fmla="*/ 226 w 4040"/>
                <a:gd name="T9" fmla="*/ 510 h 1888"/>
                <a:gd name="T10" fmla="*/ 58 w 4040"/>
                <a:gd name="T11" fmla="*/ 718 h 1888"/>
                <a:gd name="T12" fmla="*/ 0 w 4040"/>
                <a:gd name="T13" fmla="*/ 944 h 1888"/>
                <a:gd name="T14" fmla="*/ 58 w 4040"/>
                <a:gd name="T15" fmla="*/ 1170 h 1888"/>
                <a:gd name="T16" fmla="*/ 226 w 4040"/>
                <a:gd name="T17" fmla="*/ 1378 h 1888"/>
                <a:gd name="T18" fmla="*/ 486 w 4040"/>
                <a:gd name="T19" fmla="*/ 1558 h 1888"/>
                <a:gd name="T20" fmla="*/ 828 w 4040"/>
                <a:gd name="T21" fmla="*/ 1706 h 1888"/>
                <a:gd name="T22" fmla="*/ 1234 w 4040"/>
                <a:gd name="T23" fmla="*/ 1814 h 1888"/>
                <a:gd name="T24" fmla="*/ 1692 w 4040"/>
                <a:gd name="T25" fmla="*/ 1876 h 1888"/>
                <a:gd name="T26" fmla="*/ 2186 w 4040"/>
                <a:gd name="T27" fmla="*/ 1884 h 1888"/>
                <a:gd name="T28" fmla="*/ 2658 w 4040"/>
                <a:gd name="T29" fmla="*/ 1840 h 1888"/>
                <a:gd name="T30" fmla="*/ 3084 w 4040"/>
                <a:gd name="T31" fmla="*/ 1746 h 1888"/>
                <a:gd name="T32" fmla="*/ 3448 w 4040"/>
                <a:gd name="T33" fmla="*/ 1612 h 1888"/>
                <a:gd name="T34" fmla="*/ 3738 w 4040"/>
                <a:gd name="T35" fmla="*/ 1442 h 1888"/>
                <a:gd name="T36" fmla="*/ 3938 w 4040"/>
                <a:gd name="T37" fmla="*/ 1242 h 1888"/>
                <a:gd name="T38" fmla="*/ 4034 w 4040"/>
                <a:gd name="T39" fmla="*/ 1022 h 1888"/>
                <a:gd name="T40" fmla="*/ 4014 w 4040"/>
                <a:gd name="T41" fmla="*/ 790 h 1888"/>
                <a:gd name="T42" fmla="*/ 3882 w 4040"/>
                <a:gd name="T43" fmla="*/ 576 h 1888"/>
                <a:gd name="T44" fmla="*/ 3650 w 4040"/>
                <a:gd name="T45" fmla="*/ 386 h 1888"/>
                <a:gd name="T46" fmla="*/ 3334 w 4040"/>
                <a:gd name="T47" fmla="*/ 228 h 1888"/>
                <a:gd name="T48" fmla="*/ 2948 w 4040"/>
                <a:gd name="T49" fmla="*/ 106 h 1888"/>
                <a:gd name="T50" fmla="*/ 2506 w 4040"/>
                <a:gd name="T51" fmla="*/ 28 h 1888"/>
                <a:gd name="T52" fmla="*/ 2020 w 4040"/>
                <a:gd name="T53" fmla="*/ 0 h 1888"/>
                <a:gd name="T54" fmla="*/ 1606 w 4040"/>
                <a:gd name="T55" fmla="*/ 1736 h 1888"/>
                <a:gd name="T56" fmla="*/ 1164 w 4040"/>
                <a:gd name="T57" fmla="*/ 1678 h 1888"/>
                <a:gd name="T58" fmla="*/ 776 w 4040"/>
                <a:gd name="T59" fmla="*/ 1576 h 1888"/>
                <a:gd name="T60" fmla="*/ 458 w 4040"/>
                <a:gd name="T61" fmla="*/ 1436 h 1888"/>
                <a:gd name="T62" fmla="*/ 224 w 4040"/>
                <a:gd name="T63" fmla="*/ 1266 h 1888"/>
                <a:gd name="T64" fmla="*/ 88 w 4040"/>
                <a:gd name="T65" fmla="*/ 1074 h 1888"/>
                <a:gd name="T66" fmla="*/ 68 w 4040"/>
                <a:gd name="T67" fmla="*/ 864 h 1888"/>
                <a:gd name="T68" fmla="*/ 166 w 4040"/>
                <a:gd name="T69" fmla="*/ 664 h 1888"/>
                <a:gd name="T70" fmla="*/ 370 w 4040"/>
                <a:gd name="T71" fmla="*/ 486 h 1888"/>
                <a:gd name="T72" fmla="*/ 662 w 4040"/>
                <a:gd name="T73" fmla="*/ 336 h 1888"/>
                <a:gd name="T74" fmla="*/ 1028 w 4040"/>
                <a:gd name="T75" fmla="*/ 222 h 1888"/>
                <a:gd name="T76" fmla="*/ 1454 w 4040"/>
                <a:gd name="T77" fmla="*/ 148 h 1888"/>
                <a:gd name="T78" fmla="*/ 1922 w 4040"/>
                <a:gd name="T79" fmla="*/ 120 h 1888"/>
                <a:gd name="T80" fmla="*/ 2392 w 4040"/>
                <a:gd name="T81" fmla="*/ 148 h 1888"/>
                <a:gd name="T82" fmla="*/ 2818 w 4040"/>
                <a:gd name="T83" fmla="*/ 222 h 1888"/>
                <a:gd name="T84" fmla="*/ 3184 w 4040"/>
                <a:gd name="T85" fmla="*/ 336 h 1888"/>
                <a:gd name="T86" fmla="*/ 3476 w 4040"/>
                <a:gd name="T87" fmla="*/ 486 h 1888"/>
                <a:gd name="T88" fmla="*/ 3680 w 4040"/>
                <a:gd name="T89" fmla="*/ 664 h 1888"/>
                <a:gd name="T90" fmla="*/ 3778 w 4040"/>
                <a:gd name="T91" fmla="*/ 864 h 1888"/>
                <a:gd name="T92" fmla="*/ 3758 w 4040"/>
                <a:gd name="T93" fmla="*/ 1074 h 1888"/>
                <a:gd name="T94" fmla="*/ 3622 w 4040"/>
                <a:gd name="T95" fmla="*/ 1266 h 1888"/>
                <a:gd name="T96" fmla="*/ 3388 w 4040"/>
                <a:gd name="T97" fmla="*/ 1436 h 1888"/>
                <a:gd name="T98" fmla="*/ 3070 w 4040"/>
                <a:gd name="T99" fmla="*/ 1576 h 1888"/>
                <a:gd name="T100" fmla="*/ 2682 w 4040"/>
                <a:gd name="T101" fmla="*/ 1678 h 1888"/>
                <a:gd name="T102" fmla="*/ 2240 w 4040"/>
                <a:gd name="T103" fmla="*/ 1736 h 188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040"/>
                <a:gd name="T157" fmla="*/ 0 h 1888"/>
                <a:gd name="T158" fmla="*/ 4040 w 4040"/>
                <a:gd name="T159" fmla="*/ 1888 h 188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040" h="1888">
                  <a:moveTo>
                    <a:pt x="2020" y="0"/>
                  </a:moveTo>
                  <a:lnTo>
                    <a:pt x="1854" y="4"/>
                  </a:lnTo>
                  <a:lnTo>
                    <a:pt x="1692" y="12"/>
                  </a:lnTo>
                  <a:lnTo>
                    <a:pt x="1534" y="28"/>
                  </a:lnTo>
                  <a:lnTo>
                    <a:pt x="1382" y="48"/>
                  </a:lnTo>
                  <a:lnTo>
                    <a:pt x="1234" y="74"/>
                  </a:lnTo>
                  <a:lnTo>
                    <a:pt x="1092" y="106"/>
                  </a:lnTo>
                  <a:lnTo>
                    <a:pt x="956" y="142"/>
                  </a:lnTo>
                  <a:lnTo>
                    <a:pt x="828" y="182"/>
                  </a:lnTo>
                  <a:lnTo>
                    <a:pt x="706" y="228"/>
                  </a:lnTo>
                  <a:lnTo>
                    <a:pt x="592" y="276"/>
                  </a:lnTo>
                  <a:lnTo>
                    <a:pt x="486" y="330"/>
                  </a:lnTo>
                  <a:lnTo>
                    <a:pt x="390" y="386"/>
                  </a:lnTo>
                  <a:lnTo>
                    <a:pt x="302" y="446"/>
                  </a:lnTo>
                  <a:lnTo>
                    <a:pt x="226" y="510"/>
                  </a:lnTo>
                  <a:lnTo>
                    <a:pt x="158" y="576"/>
                  </a:lnTo>
                  <a:lnTo>
                    <a:pt x="102" y="646"/>
                  </a:lnTo>
                  <a:lnTo>
                    <a:pt x="58" y="718"/>
                  </a:lnTo>
                  <a:lnTo>
                    <a:pt x="26" y="790"/>
                  </a:lnTo>
                  <a:lnTo>
                    <a:pt x="6" y="866"/>
                  </a:lnTo>
                  <a:lnTo>
                    <a:pt x="0" y="944"/>
                  </a:lnTo>
                  <a:lnTo>
                    <a:pt x="6" y="1022"/>
                  </a:lnTo>
                  <a:lnTo>
                    <a:pt x="26" y="1098"/>
                  </a:lnTo>
                  <a:lnTo>
                    <a:pt x="58" y="1170"/>
                  </a:lnTo>
                  <a:lnTo>
                    <a:pt x="102" y="1242"/>
                  </a:lnTo>
                  <a:lnTo>
                    <a:pt x="158" y="1312"/>
                  </a:lnTo>
                  <a:lnTo>
                    <a:pt x="226" y="1378"/>
                  </a:lnTo>
                  <a:lnTo>
                    <a:pt x="302" y="1442"/>
                  </a:lnTo>
                  <a:lnTo>
                    <a:pt x="390" y="1502"/>
                  </a:lnTo>
                  <a:lnTo>
                    <a:pt x="486" y="1558"/>
                  </a:lnTo>
                  <a:lnTo>
                    <a:pt x="592" y="1612"/>
                  </a:lnTo>
                  <a:lnTo>
                    <a:pt x="706" y="1660"/>
                  </a:lnTo>
                  <a:lnTo>
                    <a:pt x="828" y="1706"/>
                  </a:lnTo>
                  <a:lnTo>
                    <a:pt x="956" y="1746"/>
                  </a:lnTo>
                  <a:lnTo>
                    <a:pt x="1092" y="1782"/>
                  </a:lnTo>
                  <a:lnTo>
                    <a:pt x="1234" y="1814"/>
                  </a:lnTo>
                  <a:lnTo>
                    <a:pt x="1382" y="1840"/>
                  </a:lnTo>
                  <a:lnTo>
                    <a:pt x="1534" y="1860"/>
                  </a:lnTo>
                  <a:lnTo>
                    <a:pt x="1692" y="1876"/>
                  </a:lnTo>
                  <a:lnTo>
                    <a:pt x="1854" y="1884"/>
                  </a:lnTo>
                  <a:lnTo>
                    <a:pt x="2020" y="1888"/>
                  </a:lnTo>
                  <a:lnTo>
                    <a:pt x="2186" y="1884"/>
                  </a:lnTo>
                  <a:lnTo>
                    <a:pt x="2348" y="1876"/>
                  </a:lnTo>
                  <a:lnTo>
                    <a:pt x="2506" y="1860"/>
                  </a:lnTo>
                  <a:lnTo>
                    <a:pt x="2658" y="1840"/>
                  </a:lnTo>
                  <a:lnTo>
                    <a:pt x="2806" y="1814"/>
                  </a:lnTo>
                  <a:lnTo>
                    <a:pt x="2948" y="1782"/>
                  </a:lnTo>
                  <a:lnTo>
                    <a:pt x="3084" y="1746"/>
                  </a:lnTo>
                  <a:lnTo>
                    <a:pt x="3212" y="1706"/>
                  </a:lnTo>
                  <a:lnTo>
                    <a:pt x="3334" y="1660"/>
                  </a:lnTo>
                  <a:lnTo>
                    <a:pt x="3448" y="1612"/>
                  </a:lnTo>
                  <a:lnTo>
                    <a:pt x="3554" y="1558"/>
                  </a:lnTo>
                  <a:lnTo>
                    <a:pt x="3650" y="1502"/>
                  </a:lnTo>
                  <a:lnTo>
                    <a:pt x="3738" y="1442"/>
                  </a:lnTo>
                  <a:lnTo>
                    <a:pt x="3814" y="1378"/>
                  </a:lnTo>
                  <a:lnTo>
                    <a:pt x="3882" y="1312"/>
                  </a:lnTo>
                  <a:lnTo>
                    <a:pt x="3938" y="1242"/>
                  </a:lnTo>
                  <a:lnTo>
                    <a:pt x="3982" y="1170"/>
                  </a:lnTo>
                  <a:lnTo>
                    <a:pt x="4014" y="1098"/>
                  </a:lnTo>
                  <a:lnTo>
                    <a:pt x="4034" y="1022"/>
                  </a:lnTo>
                  <a:lnTo>
                    <a:pt x="4040" y="944"/>
                  </a:lnTo>
                  <a:lnTo>
                    <a:pt x="4034" y="866"/>
                  </a:lnTo>
                  <a:lnTo>
                    <a:pt x="4014" y="790"/>
                  </a:lnTo>
                  <a:lnTo>
                    <a:pt x="3982" y="718"/>
                  </a:lnTo>
                  <a:lnTo>
                    <a:pt x="3938" y="646"/>
                  </a:lnTo>
                  <a:lnTo>
                    <a:pt x="3882" y="576"/>
                  </a:lnTo>
                  <a:lnTo>
                    <a:pt x="3814" y="510"/>
                  </a:lnTo>
                  <a:lnTo>
                    <a:pt x="3738" y="446"/>
                  </a:lnTo>
                  <a:lnTo>
                    <a:pt x="3650" y="386"/>
                  </a:lnTo>
                  <a:lnTo>
                    <a:pt x="3554" y="330"/>
                  </a:lnTo>
                  <a:lnTo>
                    <a:pt x="3448" y="276"/>
                  </a:lnTo>
                  <a:lnTo>
                    <a:pt x="3334" y="228"/>
                  </a:lnTo>
                  <a:lnTo>
                    <a:pt x="3212" y="182"/>
                  </a:lnTo>
                  <a:lnTo>
                    <a:pt x="3084" y="142"/>
                  </a:lnTo>
                  <a:lnTo>
                    <a:pt x="2948" y="106"/>
                  </a:lnTo>
                  <a:lnTo>
                    <a:pt x="2806" y="74"/>
                  </a:lnTo>
                  <a:lnTo>
                    <a:pt x="2658" y="48"/>
                  </a:lnTo>
                  <a:lnTo>
                    <a:pt x="2506" y="28"/>
                  </a:lnTo>
                  <a:lnTo>
                    <a:pt x="2348" y="12"/>
                  </a:lnTo>
                  <a:lnTo>
                    <a:pt x="2186" y="4"/>
                  </a:lnTo>
                  <a:lnTo>
                    <a:pt x="2020" y="0"/>
                  </a:lnTo>
                  <a:close/>
                  <a:moveTo>
                    <a:pt x="1922" y="1748"/>
                  </a:moveTo>
                  <a:lnTo>
                    <a:pt x="1762" y="1746"/>
                  </a:lnTo>
                  <a:lnTo>
                    <a:pt x="1606" y="1736"/>
                  </a:lnTo>
                  <a:lnTo>
                    <a:pt x="1454" y="1722"/>
                  </a:lnTo>
                  <a:lnTo>
                    <a:pt x="1306" y="1702"/>
                  </a:lnTo>
                  <a:lnTo>
                    <a:pt x="1164" y="1678"/>
                  </a:lnTo>
                  <a:lnTo>
                    <a:pt x="1028" y="1648"/>
                  </a:lnTo>
                  <a:lnTo>
                    <a:pt x="898" y="1614"/>
                  </a:lnTo>
                  <a:lnTo>
                    <a:pt x="776" y="1576"/>
                  </a:lnTo>
                  <a:lnTo>
                    <a:pt x="662" y="1532"/>
                  </a:lnTo>
                  <a:lnTo>
                    <a:pt x="554" y="1486"/>
                  </a:lnTo>
                  <a:lnTo>
                    <a:pt x="458" y="1436"/>
                  </a:lnTo>
                  <a:lnTo>
                    <a:pt x="370" y="1382"/>
                  </a:lnTo>
                  <a:lnTo>
                    <a:pt x="292" y="1326"/>
                  </a:lnTo>
                  <a:lnTo>
                    <a:pt x="224" y="1266"/>
                  </a:lnTo>
                  <a:lnTo>
                    <a:pt x="166" y="1204"/>
                  </a:lnTo>
                  <a:lnTo>
                    <a:pt x="122" y="1140"/>
                  </a:lnTo>
                  <a:lnTo>
                    <a:pt x="88" y="1074"/>
                  </a:lnTo>
                  <a:lnTo>
                    <a:pt x="68" y="1004"/>
                  </a:lnTo>
                  <a:lnTo>
                    <a:pt x="62" y="934"/>
                  </a:lnTo>
                  <a:lnTo>
                    <a:pt x="68" y="864"/>
                  </a:lnTo>
                  <a:lnTo>
                    <a:pt x="88" y="796"/>
                  </a:lnTo>
                  <a:lnTo>
                    <a:pt x="122" y="730"/>
                  </a:lnTo>
                  <a:lnTo>
                    <a:pt x="166" y="664"/>
                  </a:lnTo>
                  <a:lnTo>
                    <a:pt x="224" y="602"/>
                  </a:lnTo>
                  <a:lnTo>
                    <a:pt x="292" y="544"/>
                  </a:lnTo>
                  <a:lnTo>
                    <a:pt x="370" y="486"/>
                  </a:lnTo>
                  <a:lnTo>
                    <a:pt x="458" y="434"/>
                  </a:lnTo>
                  <a:lnTo>
                    <a:pt x="554" y="382"/>
                  </a:lnTo>
                  <a:lnTo>
                    <a:pt x="662" y="336"/>
                  </a:lnTo>
                  <a:lnTo>
                    <a:pt x="776" y="294"/>
                  </a:lnTo>
                  <a:lnTo>
                    <a:pt x="898" y="256"/>
                  </a:lnTo>
                  <a:lnTo>
                    <a:pt x="1028" y="222"/>
                  </a:lnTo>
                  <a:lnTo>
                    <a:pt x="1164" y="192"/>
                  </a:lnTo>
                  <a:lnTo>
                    <a:pt x="1306" y="166"/>
                  </a:lnTo>
                  <a:lnTo>
                    <a:pt x="1454" y="148"/>
                  </a:lnTo>
                  <a:lnTo>
                    <a:pt x="1606" y="132"/>
                  </a:lnTo>
                  <a:lnTo>
                    <a:pt x="1762" y="124"/>
                  </a:lnTo>
                  <a:lnTo>
                    <a:pt x="1922" y="120"/>
                  </a:lnTo>
                  <a:lnTo>
                    <a:pt x="2084" y="124"/>
                  </a:lnTo>
                  <a:lnTo>
                    <a:pt x="2240" y="132"/>
                  </a:lnTo>
                  <a:lnTo>
                    <a:pt x="2392" y="148"/>
                  </a:lnTo>
                  <a:lnTo>
                    <a:pt x="2540" y="166"/>
                  </a:lnTo>
                  <a:lnTo>
                    <a:pt x="2682" y="192"/>
                  </a:lnTo>
                  <a:lnTo>
                    <a:pt x="2818" y="222"/>
                  </a:lnTo>
                  <a:lnTo>
                    <a:pt x="2948" y="256"/>
                  </a:lnTo>
                  <a:lnTo>
                    <a:pt x="3070" y="294"/>
                  </a:lnTo>
                  <a:lnTo>
                    <a:pt x="3184" y="336"/>
                  </a:lnTo>
                  <a:lnTo>
                    <a:pt x="3292" y="382"/>
                  </a:lnTo>
                  <a:lnTo>
                    <a:pt x="3388" y="434"/>
                  </a:lnTo>
                  <a:lnTo>
                    <a:pt x="3476" y="486"/>
                  </a:lnTo>
                  <a:lnTo>
                    <a:pt x="3554" y="544"/>
                  </a:lnTo>
                  <a:lnTo>
                    <a:pt x="3622" y="602"/>
                  </a:lnTo>
                  <a:lnTo>
                    <a:pt x="3680" y="664"/>
                  </a:lnTo>
                  <a:lnTo>
                    <a:pt x="3724" y="730"/>
                  </a:lnTo>
                  <a:lnTo>
                    <a:pt x="3758" y="796"/>
                  </a:lnTo>
                  <a:lnTo>
                    <a:pt x="3778" y="864"/>
                  </a:lnTo>
                  <a:lnTo>
                    <a:pt x="3784" y="934"/>
                  </a:lnTo>
                  <a:lnTo>
                    <a:pt x="3778" y="1004"/>
                  </a:lnTo>
                  <a:lnTo>
                    <a:pt x="3758" y="1074"/>
                  </a:lnTo>
                  <a:lnTo>
                    <a:pt x="3724" y="1140"/>
                  </a:lnTo>
                  <a:lnTo>
                    <a:pt x="3680" y="1204"/>
                  </a:lnTo>
                  <a:lnTo>
                    <a:pt x="3622" y="1266"/>
                  </a:lnTo>
                  <a:lnTo>
                    <a:pt x="3554" y="1326"/>
                  </a:lnTo>
                  <a:lnTo>
                    <a:pt x="3476" y="1382"/>
                  </a:lnTo>
                  <a:lnTo>
                    <a:pt x="3388" y="1436"/>
                  </a:lnTo>
                  <a:lnTo>
                    <a:pt x="3292" y="1486"/>
                  </a:lnTo>
                  <a:lnTo>
                    <a:pt x="3184" y="1532"/>
                  </a:lnTo>
                  <a:lnTo>
                    <a:pt x="3070" y="1576"/>
                  </a:lnTo>
                  <a:lnTo>
                    <a:pt x="2948" y="1614"/>
                  </a:lnTo>
                  <a:lnTo>
                    <a:pt x="2818" y="1648"/>
                  </a:lnTo>
                  <a:lnTo>
                    <a:pt x="2682" y="1678"/>
                  </a:lnTo>
                  <a:lnTo>
                    <a:pt x="2540" y="1702"/>
                  </a:lnTo>
                  <a:lnTo>
                    <a:pt x="2392" y="1722"/>
                  </a:lnTo>
                  <a:lnTo>
                    <a:pt x="2240" y="1736"/>
                  </a:lnTo>
                  <a:lnTo>
                    <a:pt x="2084" y="1746"/>
                  </a:lnTo>
                  <a:lnTo>
                    <a:pt x="1922" y="1748"/>
                  </a:lnTo>
                  <a:close/>
                </a:path>
              </a:pathLst>
            </a:custGeom>
            <a:gradFill rotWithShape="1">
              <a:gsLst>
                <a:gs pos="0">
                  <a:srgbClr val="61B9E5"/>
                </a:gs>
                <a:gs pos="100000">
                  <a:srgbClr val="61B9E5">
                    <a:gamma/>
                    <a:shade val="46275"/>
                    <a:invGamma/>
                  </a:srgbClr>
                </a:gs>
              </a:gsLst>
              <a:lin ang="5400000" scaled="1"/>
            </a:gradFill>
            <a:ln w="0">
              <a:noFill/>
              <a:round/>
              <a:headEnd/>
              <a:tailEnd/>
            </a:ln>
          </p:spPr>
          <p:txBody>
            <a:bodyPr/>
            <a:lstStyle/>
            <a:p>
              <a:pPr algn="l" eaLnBrk="1" hangingPunct="1">
                <a:defRPr/>
              </a:pPr>
              <a:endParaRPr lang="zh-CN" altLang="en-US" sz="1800" b="0">
                <a:solidFill>
                  <a:schemeClr val="tx1"/>
                </a:solidFill>
                <a:latin typeface="微软雅黑" pitchFamily="34" charset="-122"/>
                <a:ea typeface="微软雅黑" pitchFamily="34" charset="-122"/>
              </a:endParaRPr>
            </a:p>
          </p:txBody>
        </p:sp>
        <p:sp>
          <p:nvSpPr>
            <p:cNvPr id="38923" name="Oval 18"/>
            <p:cNvSpPr>
              <a:spLocks noChangeArrowheads="1"/>
            </p:cNvSpPr>
            <p:nvPr/>
          </p:nvSpPr>
          <p:spPr bwMode="ltGray">
            <a:xfrm rot="-1543677">
              <a:off x="2921" y="1440"/>
              <a:ext cx="672" cy="192"/>
            </a:xfrm>
            <a:prstGeom prst="ellipse">
              <a:avLst/>
            </a:prstGeom>
            <a:solidFill>
              <a:srgbClr val="000000">
                <a:alpha val="50195"/>
              </a:srgbClr>
            </a:solidFill>
            <a:ln w="9525">
              <a:noFill/>
              <a:round/>
              <a:headEnd/>
              <a:tailEnd/>
            </a:ln>
          </p:spPr>
          <p:txBody>
            <a:bodyPr wrap="none" anchor="ctr"/>
            <a:lstStyle/>
            <a:p>
              <a:pPr algn="l" eaLnBrk="1" hangingPunct="1"/>
              <a:endParaRPr lang="zh-CN" altLang="en-US" sz="1800" b="0">
                <a:solidFill>
                  <a:schemeClr val="tx1"/>
                </a:solidFill>
                <a:latin typeface="微软雅黑" pitchFamily="34" charset="-122"/>
                <a:ea typeface="微软雅黑" pitchFamily="34" charset="-122"/>
              </a:endParaRPr>
            </a:p>
          </p:txBody>
        </p:sp>
        <p:sp>
          <p:nvSpPr>
            <p:cNvPr id="38924" name="Oval 19"/>
            <p:cNvSpPr>
              <a:spLocks noChangeArrowheads="1"/>
            </p:cNvSpPr>
            <p:nvPr/>
          </p:nvSpPr>
          <p:spPr bwMode="ltGray">
            <a:xfrm rot="-1543677">
              <a:off x="4745" y="1632"/>
              <a:ext cx="672" cy="192"/>
            </a:xfrm>
            <a:prstGeom prst="ellipse">
              <a:avLst/>
            </a:prstGeom>
            <a:solidFill>
              <a:srgbClr val="000000">
                <a:alpha val="50195"/>
              </a:srgbClr>
            </a:solidFill>
            <a:ln w="9525">
              <a:noFill/>
              <a:round/>
              <a:headEnd/>
              <a:tailEnd/>
            </a:ln>
          </p:spPr>
          <p:txBody>
            <a:bodyPr wrap="none" anchor="ctr"/>
            <a:lstStyle/>
            <a:p>
              <a:pPr algn="l" eaLnBrk="1" hangingPunct="1"/>
              <a:endParaRPr lang="zh-CN" altLang="en-US" sz="1800" b="0">
                <a:solidFill>
                  <a:schemeClr val="tx1"/>
                </a:solidFill>
                <a:latin typeface="微软雅黑" pitchFamily="34" charset="-122"/>
                <a:ea typeface="微软雅黑" pitchFamily="34" charset="-122"/>
              </a:endParaRPr>
            </a:p>
          </p:txBody>
        </p:sp>
        <p:sp>
          <p:nvSpPr>
            <p:cNvPr id="38925" name="Oval 20"/>
            <p:cNvSpPr>
              <a:spLocks noChangeArrowheads="1"/>
            </p:cNvSpPr>
            <p:nvPr/>
          </p:nvSpPr>
          <p:spPr bwMode="ltGray">
            <a:xfrm rot="-1543677">
              <a:off x="1913" y="3456"/>
              <a:ext cx="672" cy="192"/>
            </a:xfrm>
            <a:prstGeom prst="ellipse">
              <a:avLst/>
            </a:prstGeom>
            <a:solidFill>
              <a:srgbClr val="000000">
                <a:alpha val="50195"/>
              </a:srgbClr>
            </a:solidFill>
            <a:ln w="9525">
              <a:noFill/>
              <a:round/>
              <a:headEnd/>
              <a:tailEnd/>
            </a:ln>
          </p:spPr>
          <p:txBody>
            <a:bodyPr wrap="none" anchor="ctr"/>
            <a:lstStyle/>
            <a:p>
              <a:pPr algn="l" eaLnBrk="1" hangingPunct="1"/>
              <a:endParaRPr lang="zh-CN" altLang="en-US" sz="1800" b="0">
                <a:solidFill>
                  <a:schemeClr val="tx1"/>
                </a:solidFill>
                <a:latin typeface="微软雅黑" pitchFamily="34" charset="-122"/>
                <a:ea typeface="微软雅黑" pitchFamily="34" charset="-122"/>
              </a:endParaRPr>
            </a:p>
          </p:txBody>
        </p:sp>
        <p:sp>
          <p:nvSpPr>
            <p:cNvPr id="38926" name="Oval 21"/>
            <p:cNvSpPr>
              <a:spLocks noChangeArrowheads="1"/>
            </p:cNvSpPr>
            <p:nvPr/>
          </p:nvSpPr>
          <p:spPr bwMode="ltGray">
            <a:xfrm rot="-1543677">
              <a:off x="3641" y="3120"/>
              <a:ext cx="672" cy="192"/>
            </a:xfrm>
            <a:prstGeom prst="ellipse">
              <a:avLst/>
            </a:prstGeom>
            <a:solidFill>
              <a:srgbClr val="000000">
                <a:alpha val="50195"/>
              </a:srgbClr>
            </a:solidFill>
            <a:ln w="9525">
              <a:noFill/>
              <a:round/>
              <a:headEnd/>
              <a:tailEnd/>
            </a:ln>
          </p:spPr>
          <p:txBody>
            <a:bodyPr wrap="none" anchor="ctr"/>
            <a:lstStyle/>
            <a:p>
              <a:pPr algn="l" eaLnBrk="1" hangingPunct="1"/>
              <a:endParaRPr lang="zh-CN" altLang="en-US" sz="1800" b="0">
                <a:solidFill>
                  <a:schemeClr val="tx1"/>
                </a:solidFill>
                <a:latin typeface="微软雅黑" pitchFamily="34" charset="-122"/>
                <a:ea typeface="微软雅黑" pitchFamily="34" charset="-122"/>
              </a:endParaRPr>
            </a:p>
          </p:txBody>
        </p:sp>
        <p:sp>
          <p:nvSpPr>
            <p:cNvPr id="38927" name="Oval 22"/>
            <p:cNvSpPr>
              <a:spLocks noChangeArrowheads="1"/>
            </p:cNvSpPr>
            <p:nvPr/>
          </p:nvSpPr>
          <p:spPr bwMode="ltGray">
            <a:xfrm rot="-1543677">
              <a:off x="1337" y="2400"/>
              <a:ext cx="672" cy="192"/>
            </a:xfrm>
            <a:prstGeom prst="ellipse">
              <a:avLst/>
            </a:prstGeom>
            <a:solidFill>
              <a:srgbClr val="000000">
                <a:alpha val="50195"/>
              </a:srgbClr>
            </a:solidFill>
            <a:ln w="9525">
              <a:noFill/>
              <a:round/>
              <a:headEnd/>
              <a:tailEnd/>
            </a:ln>
          </p:spPr>
          <p:txBody>
            <a:bodyPr wrap="none" anchor="ctr"/>
            <a:lstStyle/>
            <a:p>
              <a:pPr algn="l" eaLnBrk="1" hangingPunct="1"/>
              <a:endParaRPr lang="zh-CN" altLang="en-US" sz="1800" b="0">
                <a:solidFill>
                  <a:schemeClr val="tx1"/>
                </a:solidFill>
                <a:latin typeface="微软雅黑" pitchFamily="34" charset="-122"/>
                <a:ea typeface="微软雅黑" pitchFamily="34" charset="-122"/>
              </a:endParaRPr>
            </a:p>
          </p:txBody>
        </p:sp>
        <p:sp>
          <p:nvSpPr>
            <p:cNvPr id="12" name="Oval 5"/>
            <p:cNvSpPr>
              <a:spLocks noChangeArrowheads="1"/>
            </p:cNvSpPr>
            <p:nvPr/>
          </p:nvSpPr>
          <p:spPr bwMode="gray">
            <a:xfrm>
              <a:off x="905" y="1920"/>
              <a:ext cx="809" cy="803"/>
            </a:xfrm>
            <a:prstGeom prst="ellipse">
              <a:avLst/>
            </a:prstGeom>
            <a:gradFill rotWithShape="1">
              <a:gsLst>
                <a:gs pos="0">
                  <a:srgbClr val="F97817"/>
                </a:gs>
                <a:gs pos="100000">
                  <a:srgbClr val="383A12"/>
                </a:gs>
              </a:gsLst>
              <a:path path="shape">
                <a:fillToRect l="50000" t="50000" r="50000" b="50000"/>
              </a:path>
            </a:gradFill>
            <a:ln w="9525">
              <a:noFill/>
              <a:round/>
              <a:headEnd/>
              <a:tailEnd/>
            </a:ln>
          </p:spPr>
          <p:txBody>
            <a:bodyPr wrap="none" anchor="ctr"/>
            <a:lstStyle/>
            <a:p>
              <a:pPr eaLnBrk="1" hangingPunct="1">
                <a:defRPr/>
              </a:pPr>
              <a:endParaRPr lang="zh-CN" altLang="zh-CN" sz="1800" b="0">
                <a:solidFill>
                  <a:schemeClr val="tx1"/>
                </a:solidFill>
                <a:latin typeface="微软雅黑" pitchFamily="34" charset="-122"/>
                <a:ea typeface="微软雅黑" pitchFamily="34" charset="-122"/>
              </a:endParaRPr>
            </a:p>
          </p:txBody>
        </p:sp>
        <p:sp>
          <p:nvSpPr>
            <p:cNvPr id="13" name="Oval 6"/>
            <p:cNvSpPr>
              <a:spLocks noChangeArrowheads="1"/>
            </p:cNvSpPr>
            <p:nvPr/>
          </p:nvSpPr>
          <p:spPr bwMode="gray">
            <a:xfrm>
              <a:off x="1461" y="2989"/>
              <a:ext cx="808" cy="803"/>
            </a:xfrm>
            <a:prstGeom prst="ellipse">
              <a:avLst/>
            </a:prstGeom>
            <a:gradFill rotWithShape="1">
              <a:gsLst>
                <a:gs pos="0">
                  <a:schemeClr val="accent2"/>
                </a:gs>
                <a:gs pos="100000">
                  <a:schemeClr val="accent2">
                    <a:gamma/>
                    <a:shade val="35686"/>
                    <a:invGamma/>
                  </a:schemeClr>
                </a:gs>
              </a:gsLst>
              <a:path path="shape">
                <a:fillToRect l="50000" t="50000" r="50000" b="50000"/>
              </a:path>
            </a:gradFill>
            <a:ln w="9525">
              <a:noFill/>
              <a:round/>
              <a:headEnd/>
              <a:tailEnd/>
            </a:ln>
            <a:effectLst/>
          </p:spPr>
          <p:txBody>
            <a:bodyPr wrap="none" anchor="ctr"/>
            <a:lstStyle/>
            <a:p>
              <a:pPr eaLnBrk="1" hangingPunct="1">
                <a:defRPr/>
              </a:pPr>
              <a:endParaRPr lang="zh-CN" altLang="zh-CN" sz="1800" b="0">
                <a:solidFill>
                  <a:schemeClr val="tx1"/>
                </a:solidFill>
                <a:latin typeface="微软雅黑" pitchFamily="34" charset="-122"/>
                <a:ea typeface="微软雅黑" pitchFamily="34" charset="-122"/>
              </a:endParaRPr>
            </a:p>
          </p:txBody>
        </p:sp>
        <p:sp>
          <p:nvSpPr>
            <p:cNvPr id="38931" name="Oval 7"/>
            <p:cNvSpPr>
              <a:spLocks noChangeArrowheads="1"/>
            </p:cNvSpPr>
            <p:nvPr/>
          </p:nvSpPr>
          <p:spPr bwMode="gray">
            <a:xfrm>
              <a:off x="3209" y="2592"/>
              <a:ext cx="809" cy="803"/>
            </a:xfrm>
            <a:prstGeom prst="ellipse">
              <a:avLst/>
            </a:prstGeom>
            <a:gradFill rotWithShape="1">
              <a:gsLst>
                <a:gs pos="0">
                  <a:srgbClr val="D476D6"/>
                </a:gs>
                <a:gs pos="100000">
                  <a:srgbClr val="5A325B"/>
                </a:gs>
              </a:gsLst>
              <a:path path="shape">
                <a:fillToRect l="50000" t="50000" r="50000" b="50000"/>
              </a:path>
            </a:gradFill>
            <a:ln w="9525">
              <a:noFill/>
              <a:round/>
              <a:headEnd/>
              <a:tailEnd/>
            </a:ln>
          </p:spPr>
          <p:txBody>
            <a:bodyPr wrap="none" anchor="ctr"/>
            <a:lstStyle/>
            <a:p>
              <a:pPr eaLnBrk="1" hangingPunct="1"/>
              <a:endParaRPr lang="zh-CN" altLang="zh-CN" sz="1800" b="0">
                <a:solidFill>
                  <a:schemeClr val="tx1"/>
                </a:solidFill>
                <a:latin typeface="微软雅黑" pitchFamily="34" charset="-122"/>
                <a:ea typeface="微软雅黑" pitchFamily="34" charset="-122"/>
              </a:endParaRPr>
            </a:p>
          </p:txBody>
        </p:sp>
        <p:sp>
          <p:nvSpPr>
            <p:cNvPr id="38933" name="Text Box 9"/>
            <p:cNvSpPr txBox="1">
              <a:spLocks noChangeArrowheads="1"/>
            </p:cNvSpPr>
            <p:nvPr/>
          </p:nvSpPr>
          <p:spPr bwMode="gray">
            <a:xfrm>
              <a:off x="988" y="2208"/>
              <a:ext cx="692" cy="231"/>
            </a:xfrm>
            <a:prstGeom prst="rect">
              <a:avLst/>
            </a:prstGeom>
            <a:noFill/>
            <a:ln w="9525">
              <a:noFill/>
              <a:miter lim="800000"/>
              <a:headEnd/>
              <a:tailEnd/>
            </a:ln>
          </p:spPr>
          <p:txBody>
            <a:bodyPr wrap="none">
              <a:spAutoFit/>
            </a:bodyPr>
            <a:lstStyle/>
            <a:p>
              <a:pPr algn="l"/>
              <a:r>
                <a:rPr lang="zh-CN" altLang="en-US" sz="1800">
                  <a:solidFill>
                    <a:schemeClr val="bg1"/>
                  </a:solidFill>
                  <a:latin typeface="微软雅黑" pitchFamily="34" charset="-122"/>
                  <a:ea typeface="微软雅黑" pitchFamily="34" charset="-122"/>
                </a:rPr>
                <a:t>察言观色</a:t>
              </a:r>
              <a:endParaRPr lang="en-US" altLang="zh-CN" sz="1800">
                <a:solidFill>
                  <a:schemeClr val="bg1"/>
                </a:solidFill>
                <a:latin typeface="微软雅黑" pitchFamily="34" charset="-122"/>
                <a:ea typeface="微软雅黑" pitchFamily="34" charset="-122"/>
              </a:endParaRPr>
            </a:p>
          </p:txBody>
        </p:sp>
        <p:sp>
          <p:nvSpPr>
            <p:cNvPr id="38934" name="Text Box 10"/>
            <p:cNvSpPr txBox="1">
              <a:spLocks noChangeArrowheads="1"/>
            </p:cNvSpPr>
            <p:nvPr/>
          </p:nvSpPr>
          <p:spPr bwMode="gray">
            <a:xfrm>
              <a:off x="2606" y="1248"/>
              <a:ext cx="548" cy="231"/>
            </a:xfrm>
            <a:prstGeom prst="rect">
              <a:avLst/>
            </a:prstGeom>
            <a:noFill/>
            <a:ln w="9525">
              <a:noFill/>
              <a:miter lim="800000"/>
              <a:headEnd/>
              <a:tailEnd/>
            </a:ln>
          </p:spPr>
          <p:txBody>
            <a:bodyPr wrap="none">
              <a:spAutoFit/>
            </a:bodyPr>
            <a:lstStyle/>
            <a:p>
              <a:pPr algn="l"/>
              <a:r>
                <a:rPr lang="zh-CN" altLang="en-US" sz="1800">
                  <a:solidFill>
                    <a:schemeClr val="tx1"/>
                  </a:solidFill>
                  <a:latin typeface="微软雅黑" pitchFamily="34" charset="-122"/>
                  <a:ea typeface="微软雅黑" pitchFamily="34" charset="-122"/>
                </a:rPr>
                <a:t>国际化</a:t>
              </a:r>
              <a:endParaRPr lang="en-US" altLang="zh-CN" sz="1800">
                <a:solidFill>
                  <a:schemeClr val="tx1"/>
                </a:solidFill>
                <a:latin typeface="微软雅黑" pitchFamily="34" charset="-122"/>
                <a:ea typeface="微软雅黑" pitchFamily="34" charset="-122"/>
              </a:endParaRPr>
            </a:p>
          </p:txBody>
        </p:sp>
        <p:sp>
          <p:nvSpPr>
            <p:cNvPr id="38935" name="Text Box 11"/>
            <p:cNvSpPr txBox="1">
              <a:spLocks noChangeArrowheads="1"/>
            </p:cNvSpPr>
            <p:nvPr/>
          </p:nvSpPr>
          <p:spPr bwMode="gray">
            <a:xfrm>
              <a:off x="4466" y="1423"/>
              <a:ext cx="548" cy="231"/>
            </a:xfrm>
            <a:prstGeom prst="rect">
              <a:avLst/>
            </a:prstGeom>
            <a:noFill/>
            <a:ln w="9525">
              <a:noFill/>
              <a:miter lim="800000"/>
              <a:headEnd/>
              <a:tailEnd/>
            </a:ln>
          </p:spPr>
          <p:txBody>
            <a:bodyPr wrap="none">
              <a:spAutoFit/>
            </a:bodyPr>
            <a:lstStyle/>
            <a:p>
              <a:pPr algn="l"/>
              <a:r>
                <a:rPr lang="zh-CN" altLang="en-US" sz="1800">
                  <a:solidFill>
                    <a:schemeClr val="tx1"/>
                  </a:solidFill>
                  <a:latin typeface="微软雅黑" pitchFamily="34" charset="-122"/>
                  <a:ea typeface="微软雅黑" pitchFamily="34" charset="-122"/>
                </a:rPr>
                <a:t>创一流</a:t>
              </a:r>
              <a:endParaRPr lang="en-US" altLang="zh-CN" sz="1800">
                <a:solidFill>
                  <a:schemeClr val="tx1"/>
                </a:solidFill>
                <a:latin typeface="微软雅黑" pitchFamily="34" charset="-122"/>
                <a:ea typeface="微软雅黑" pitchFamily="34" charset="-122"/>
              </a:endParaRPr>
            </a:p>
          </p:txBody>
        </p:sp>
        <p:sp>
          <p:nvSpPr>
            <p:cNvPr id="38936" name="Text Box 12"/>
            <p:cNvSpPr txBox="1">
              <a:spLocks noChangeArrowheads="1"/>
            </p:cNvSpPr>
            <p:nvPr/>
          </p:nvSpPr>
          <p:spPr bwMode="gray">
            <a:xfrm>
              <a:off x="3264" y="2880"/>
              <a:ext cx="692" cy="231"/>
            </a:xfrm>
            <a:prstGeom prst="rect">
              <a:avLst/>
            </a:prstGeom>
            <a:noFill/>
            <a:ln w="9525">
              <a:noFill/>
              <a:miter lim="800000"/>
              <a:headEnd/>
              <a:tailEnd/>
            </a:ln>
          </p:spPr>
          <p:txBody>
            <a:bodyPr wrap="none">
              <a:spAutoFit/>
            </a:bodyPr>
            <a:lstStyle/>
            <a:p>
              <a:pPr algn="l"/>
              <a:r>
                <a:rPr lang="zh-CN" altLang="en-US" sz="1800">
                  <a:solidFill>
                    <a:schemeClr val="bg1"/>
                  </a:solidFill>
                  <a:latin typeface="微软雅黑" pitchFamily="34" charset="-122"/>
                  <a:ea typeface="微软雅黑" pitchFamily="34" charset="-122"/>
                </a:rPr>
                <a:t>教学评价</a:t>
              </a:r>
              <a:endParaRPr lang="en-US" altLang="zh-CN" sz="1800">
                <a:solidFill>
                  <a:schemeClr val="bg1"/>
                </a:solidFill>
                <a:latin typeface="微软雅黑" pitchFamily="34" charset="-122"/>
                <a:ea typeface="微软雅黑" pitchFamily="34" charset="-122"/>
              </a:endParaRPr>
            </a:p>
          </p:txBody>
        </p:sp>
        <p:sp>
          <p:nvSpPr>
            <p:cNvPr id="38937" name="Text Box 13"/>
            <p:cNvSpPr txBox="1">
              <a:spLocks noChangeArrowheads="1"/>
            </p:cNvSpPr>
            <p:nvPr/>
          </p:nvSpPr>
          <p:spPr bwMode="gray">
            <a:xfrm>
              <a:off x="1536" y="3273"/>
              <a:ext cx="692" cy="231"/>
            </a:xfrm>
            <a:prstGeom prst="rect">
              <a:avLst/>
            </a:prstGeom>
            <a:noFill/>
            <a:ln w="9525">
              <a:noFill/>
              <a:miter lim="800000"/>
              <a:headEnd/>
              <a:tailEnd/>
            </a:ln>
          </p:spPr>
          <p:txBody>
            <a:bodyPr wrap="none">
              <a:spAutoFit/>
            </a:bodyPr>
            <a:lstStyle/>
            <a:p>
              <a:pPr algn="l"/>
              <a:r>
                <a:rPr lang="zh-CN" altLang="en-US" sz="1800">
                  <a:solidFill>
                    <a:schemeClr val="bg1"/>
                  </a:solidFill>
                  <a:latin typeface="微软雅黑" pitchFamily="34" charset="-122"/>
                  <a:ea typeface="微软雅黑" pitchFamily="34" charset="-122"/>
                </a:rPr>
                <a:t>作业批改</a:t>
              </a:r>
              <a:endParaRPr lang="en-US" altLang="zh-CN" sz="1800">
                <a:solidFill>
                  <a:schemeClr val="bg1"/>
                </a:solidFill>
                <a:latin typeface="微软雅黑" pitchFamily="34" charset="-122"/>
                <a:ea typeface="微软雅黑" pitchFamily="34" charset="-122"/>
              </a:endParaRPr>
            </a:p>
          </p:txBody>
        </p:sp>
        <p:sp>
          <p:nvSpPr>
            <p:cNvPr id="38944" name="Text Box 32"/>
            <p:cNvSpPr txBox="1">
              <a:spLocks noChangeArrowheads="1"/>
            </p:cNvSpPr>
            <p:nvPr/>
          </p:nvSpPr>
          <p:spPr bwMode="auto">
            <a:xfrm>
              <a:off x="1776" y="2112"/>
              <a:ext cx="2544" cy="365"/>
            </a:xfrm>
            <a:prstGeom prst="rect">
              <a:avLst/>
            </a:prstGeom>
            <a:noFill/>
            <a:ln w="9525" algn="ctr">
              <a:noFill/>
              <a:miter lim="800000"/>
              <a:headEnd/>
              <a:tailEnd/>
            </a:ln>
            <a:effectLst>
              <a:outerShdw dist="35921" dir="2700000" algn="ctr" rotWithShape="0">
                <a:schemeClr val="bg2"/>
              </a:outerShdw>
            </a:effectLst>
          </p:spPr>
          <p:txBody>
            <a:bodyPr>
              <a:spAutoFit/>
            </a:bodyPr>
            <a:lstStyle/>
            <a:p>
              <a:pPr>
                <a:spcBef>
                  <a:spcPct val="50000"/>
                </a:spcBef>
              </a:pPr>
              <a:r>
                <a:rPr lang="zh-CN" altLang="en-US" sz="3200" dirty="0">
                  <a:solidFill>
                    <a:schemeClr val="accent2"/>
                  </a:solidFill>
                </a:rPr>
                <a:t>传统的教学反馈方式</a:t>
              </a:r>
            </a:p>
          </p:txBody>
        </p:sp>
        <p:sp>
          <p:nvSpPr>
            <p:cNvPr id="42" name="Oval 4"/>
            <p:cNvSpPr>
              <a:spLocks noChangeArrowheads="1"/>
            </p:cNvSpPr>
            <p:nvPr/>
          </p:nvSpPr>
          <p:spPr bwMode="gray">
            <a:xfrm>
              <a:off x="2496" y="960"/>
              <a:ext cx="809" cy="803"/>
            </a:xfrm>
            <a:prstGeom prst="ellipse">
              <a:avLst/>
            </a:prstGeom>
            <a:gradFill rotWithShape="1">
              <a:gsLst>
                <a:gs pos="0">
                  <a:srgbClr val="33CC33"/>
                </a:gs>
                <a:gs pos="100000">
                  <a:srgbClr val="163D2C"/>
                </a:gs>
              </a:gsLst>
              <a:path path="shape">
                <a:fillToRect l="50000" t="50000" r="50000" b="50000"/>
              </a:path>
            </a:gradFill>
            <a:ln w="9525">
              <a:noFill/>
              <a:round/>
              <a:headEnd/>
              <a:tailEnd/>
            </a:ln>
          </p:spPr>
          <p:txBody>
            <a:bodyPr wrap="none" anchor="ctr"/>
            <a:lstStyle/>
            <a:p>
              <a:pPr eaLnBrk="1" hangingPunct="1">
                <a:defRPr/>
              </a:pPr>
              <a:endParaRPr lang="zh-CN" altLang="zh-CN" sz="1800" b="0">
                <a:solidFill>
                  <a:schemeClr val="tx1"/>
                </a:solidFill>
                <a:latin typeface="微软雅黑" pitchFamily="34" charset="-122"/>
                <a:ea typeface="微软雅黑" pitchFamily="34" charset="-122"/>
              </a:endParaRPr>
            </a:p>
          </p:txBody>
        </p:sp>
        <p:sp>
          <p:nvSpPr>
            <p:cNvPr id="46" name="Oval 8"/>
            <p:cNvSpPr>
              <a:spLocks noChangeArrowheads="1"/>
            </p:cNvSpPr>
            <p:nvPr/>
          </p:nvSpPr>
          <p:spPr bwMode="gray">
            <a:xfrm>
              <a:off x="4224" y="1200"/>
              <a:ext cx="764" cy="803"/>
            </a:xfrm>
            <a:prstGeom prst="ellipse">
              <a:avLst/>
            </a:prstGeom>
            <a:gradFill rotWithShape="1">
              <a:gsLst>
                <a:gs pos="0">
                  <a:schemeClr val="folHlink"/>
                </a:gs>
                <a:gs pos="100000">
                  <a:schemeClr val="folHlink">
                    <a:gamma/>
                    <a:shade val="34510"/>
                    <a:invGamma/>
                  </a:schemeClr>
                </a:gs>
              </a:gsLst>
              <a:path path="shape">
                <a:fillToRect l="50000" t="50000" r="50000" b="50000"/>
              </a:path>
            </a:gradFill>
            <a:ln w="9525">
              <a:noFill/>
              <a:round/>
              <a:headEnd/>
              <a:tailEnd/>
            </a:ln>
            <a:effectLst/>
          </p:spPr>
          <p:txBody>
            <a:bodyPr wrap="none" anchor="ctr"/>
            <a:lstStyle/>
            <a:p>
              <a:pPr eaLnBrk="1" hangingPunct="1">
                <a:defRPr/>
              </a:pPr>
              <a:endParaRPr lang="zh-CN" altLang="zh-CN" sz="1800" b="0">
                <a:solidFill>
                  <a:schemeClr val="tx1"/>
                </a:solidFill>
                <a:latin typeface="微软雅黑" pitchFamily="34" charset="-122"/>
                <a:ea typeface="微软雅黑" pitchFamily="34" charset="-122"/>
              </a:endParaRPr>
            </a:p>
          </p:txBody>
        </p:sp>
        <p:sp>
          <p:nvSpPr>
            <p:cNvPr id="38948" name="Text Box 13"/>
            <p:cNvSpPr txBox="1">
              <a:spLocks noChangeArrowheads="1"/>
            </p:cNvSpPr>
            <p:nvPr/>
          </p:nvSpPr>
          <p:spPr bwMode="gray">
            <a:xfrm>
              <a:off x="2544" y="1248"/>
              <a:ext cx="692" cy="231"/>
            </a:xfrm>
            <a:prstGeom prst="rect">
              <a:avLst/>
            </a:prstGeom>
            <a:noFill/>
            <a:ln w="9525">
              <a:noFill/>
              <a:miter lim="800000"/>
              <a:headEnd/>
              <a:tailEnd/>
            </a:ln>
          </p:spPr>
          <p:txBody>
            <a:bodyPr wrap="none">
              <a:spAutoFit/>
            </a:bodyPr>
            <a:lstStyle/>
            <a:p>
              <a:pPr algn="l"/>
              <a:r>
                <a:rPr lang="zh-CN" altLang="en-US" sz="1800">
                  <a:solidFill>
                    <a:schemeClr val="bg1"/>
                  </a:solidFill>
                  <a:latin typeface="微软雅黑" pitchFamily="34" charset="-122"/>
                  <a:ea typeface="微软雅黑" pitchFamily="34" charset="-122"/>
                </a:rPr>
                <a:t>个别提问</a:t>
              </a:r>
              <a:endParaRPr lang="en-US" altLang="zh-CN" sz="1800">
                <a:solidFill>
                  <a:schemeClr val="bg1"/>
                </a:solidFill>
                <a:latin typeface="微软雅黑" pitchFamily="34" charset="-122"/>
                <a:ea typeface="微软雅黑" pitchFamily="34" charset="-122"/>
              </a:endParaRPr>
            </a:p>
          </p:txBody>
        </p:sp>
        <p:sp>
          <p:nvSpPr>
            <p:cNvPr id="38949" name="Text Box 13"/>
            <p:cNvSpPr txBox="1">
              <a:spLocks noChangeArrowheads="1"/>
            </p:cNvSpPr>
            <p:nvPr/>
          </p:nvSpPr>
          <p:spPr bwMode="gray">
            <a:xfrm>
              <a:off x="4272" y="1488"/>
              <a:ext cx="692" cy="231"/>
            </a:xfrm>
            <a:prstGeom prst="rect">
              <a:avLst/>
            </a:prstGeom>
            <a:noFill/>
            <a:ln w="9525">
              <a:noFill/>
              <a:miter lim="800000"/>
              <a:headEnd/>
              <a:tailEnd/>
            </a:ln>
          </p:spPr>
          <p:txBody>
            <a:bodyPr wrap="none">
              <a:spAutoFit/>
            </a:bodyPr>
            <a:lstStyle/>
            <a:p>
              <a:pPr algn="l"/>
              <a:r>
                <a:rPr lang="zh-CN" altLang="en-US" sz="1800">
                  <a:solidFill>
                    <a:schemeClr val="bg1"/>
                  </a:solidFill>
                  <a:latin typeface="微软雅黑" pitchFamily="34" charset="-122"/>
                  <a:ea typeface="微软雅黑" pitchFamily="34" charset="-122"/>
                </a:rPr>
                <a:t>单元测试</a:t>
              </a:r>
              <a:endParaRPr lang="en-US" altLang="zh-CN" sz="1800">
                <a:solidFill>
                  <a:schemeClr val="bg1"/>
                </a:solidFill>
                <a:latin typeface="微软雅黑" pitchFamily="34" charset="-122"/>
                <a:ea typeface="微软雅黑" pitchFamily="34" charset="-122"/>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5" name="Rectangle 7"/>
          <p:cNvSpPr>
            <a:spLocks noChangeArrowheads="1"/>
          </p:cNvSpPr>
          <p:nvPr/>
        </p:nvSpPr>
        <p:spPr bwMode="auto">
          <a:xfrm>
            <a:off x="762000" y="2438400"/>
            <a:ext cx="7772400" cy="2743200"/>
          </a:xfrm>
          <a:prstGeom prst="rect">
            <a:avLst/>
          </a:prstGeom>
          <a:solidFill>
            <a:schemeClr val="accent1"/>
          </a:solidFill>
          <a:ln w="9525" algn="ctr">
            <a:solidFill>
              <a:schemeClr val="tx1"/>
            </a:solidFill>
            <a:miter lim="800000"/>
            <a:headEnd/>
            <a:tailEnd/>
          </a:ln>
          <a:effectLst>
            <a:outerShdw dist="35921" dir="2700000" algn="ctr" rotWithShape="0">
              <a:schemeClr val="bg2"/>
            </a:outerShdw>
          </a:effectLst>
        </p:spPr>
        <p:txBody>
          <a:bodyPr anchor="ctr">
            <a:spAutoFit/>
          </a:bodyPr>
          <a:lstStyle/>
          <a:p>
            <a:endParaRPr lang="zh-CN" altLang="en-US"/>
          </a:p>
        </p:txBody>
      </p:sp>
      <p:sp>
        <p:nvSpPr>
          <p:cNvPr id="37890" name="Rectangle 2"/>
          <p:cNvSpPr>
            <a:spLocks noGrp="1" noChangeArrowheads="1"/>
          </p:cNvSpPr>
          <p:nvPr>
            <p:ph type="title"/>
          </p:nvPr>
        </p:nvSpPr>
        <p:spPr/>
        <p:txBody>
          <a:bodyPr/>
          <a:lstStyle/>
          <a:p>
            <a:r>
              <a:rPr lang="zh-CN" altLang="en-US" b="1" dirty="0" smtClean="0">
                <a:ea typeface="黑体" pitchFamily="49" charset="-122"/>
              </a:rPr>
              <a:t>课堂需要一套有效的反馈机制</a:t>
            </a:r>
          </a:p>
        </p:txBody>
      </p:sp>
      <p:sp>
        <p:nvSpPr>
          <p:cNvPr id="37894" name="Rectangle 6"/>
          <p:cNvSpPr>
            <a:spLocks noChangeArrowheads="1"/>
          </p:cNvSpPr>
          <p:nvPr/>
        </p:nvSpPr>
        <p:spPr bwMode="auto">
          <a:xfrm>
            <a:off x="838200" y="2571750"/>
            <a:ext cx="7620000" cy="2313005"/>
          </a:xfrm>
          <a:prstGeom prst="rect">
            <a:avLst/>
          </a:prstGeom>
          <a:solidFill>
            <a:srgbClr val="FFFFFF"/>
          </a:solidFill>
          <a:ln w="9525" algn="ctr">
            <a:noFill/>
            <a:miter lim="800000"/>
            <a:headEnd/>
            <a:tailEnd/>
          </a:ln>
          <a:effectLst>
            <a:outerShdw dist="35921" dir="2700000" algn="ctr" rotWithShape="0">
              <a:schemeClr val="bg2"/>
            </a:outerShdw>
          </a:effectLst>
        </p:spPr>
        <p:txBody>
          <a:bodyPr wrap="square" lIns="228528" bIns="0" anchor="ctr">
            <a:spAutoFit/>
          </a:bodyPr>
          <a:lstStyle/>
          <a:p>
            <a:pPr algn="l" eaLnBrk="1" hangingPunct="1">
              <a:lnSpc>
                <a:spcPct val="135000"/>
              </a:lnSpc>
              <a:buFont typeface="Symbol" pitchFamily="18" charset="2"/>
              <a:buChar char=""/>
            </a:pPr>
            <a:r>
              <a:rPr lang="zh-CN" altLang="en-US" sz="2800" b="0" dirty="0">
                <a:solidFill>
                  <a:schemeClr val="tx1"/>
                </a:solidFill>
                <a:latin typeface="微软雅黑" pitchFamily="34" charset="-122"/>
                <a:ea typeface="微软雅黑" pitchFamily="34" charset="-122"/>
              </a:rPr>
              <a:t>    难以了解学生整体的真实情况，认识可能出现偏差</a:t>
            </a:r>
            <a:r>
              <a:rPr lang="zh-CN" altLang="en-US" sz="2800" b="0" dirty="0" smtClean="0">
                <a:solidFill>
                  <a:schemeClr val="tx1"/>
                </a:solidFill>
                <a:latin typeface="微软雅黑" pitchFamily="34" charset="-122"/>
                <a:ea typeface="微软雅黑" pitchFamily="34" charset="-122"/>
              </a:rPr>
              <a:t>。</a:t>
            </a:r>
            <a:endParaRPr lang="en-US" altLang="zh-CN" sz="2800" b="0" dirty="0" smtClean="0">
              <a:solidFill>
                <a:schemeClr val="tx1"/>
              </a:solidFill>
              <a:latin typeface="微软雅黑" pitchFamily="34" charset="-122"/>
              <a:ea typeface="微软雅黑" pitchFamily="34" charset="-122"/>
            </a:endParaRPr>
          </a:p>
          <a:p>
            <a:pPr algn="l" eaLnBrk="1" hangingPunct="1">
              <a:lnSpc>
                <a:spcPct val="135000"/>
              </a:lnSpc>
              <a:buFont typeface="Symbol" pitchFamily="18" charset="2"/>
              <a:buChar char=""/>
            </a:pPr>
            <a:r>
              <a:rPr lang="en-US" altLang="zh-CN" sz="2800" b="0" dirty="0" smtClean="0">
                <a:solidFill>
                  <a:schemeClr val="tx1"/>
                </a:solidFill>
                <a:latin typeface="微软雅黑" pitchFamily="34" charset="-122"/>
                <a:ea typeface="微软雅黑" pitchFamily="34" charset="-122"/>
              </a:rPr>
              <a:t> </a:t>
            </a:r>
            <a:r>
              <a:rPr lang="en-US" altLang="zh-CN" sz="2800" b="0" dirty="0" smtClean="0">
                <a:solidFill>
                  <a:schemeClr val="tx1"/>
                </a:solidFill>
                <a:latin typeface="微软雅黑" pitchFamily="34" charset="-122"/>
                <a:ea typeface="微软雅黑" pitchFamily="34" charset="-122"/>
              </a:rPr>
              <a:t>   </a:t>
            </a:r>
            <a:r>
              <a:rPr lang="zh-CN" altLang="en-US" sz="2800" b="0" dirty="0" smtClean="0">
                <a:solidFill>
                  <a:schemeClr val="tx1"/>
                </a:solidFill>
                <a:latin typeface="微软雅黑" pitchFamily="34" charset="-122"/>
                <a:ea typeface="微软雅黑" pitchFamily="34" charset="-122"/>
              </a:rPr>
              <a:t>反馈</a:t>
            </a:r>
            <a:r>
              <a:rPr lang="zh-CN" altLang="en-US" sz="2800" b="0" dirty="0">
                <a:solidFill>
                  <a:schemeClr val="tx1"/>
                </a:solidFill>
                <a:latin typeface="微软雅黑" pitchFamily="34" charset="-122"/>
                <a:ea typeface="微软雅黑" pitchFamily="34" charset="-122"/>
              </a:rPr>
              <a:t>周期太长，学生可能已经遗忘当时的答题思路。</a:t>
            </a:r>
            <a:endParaRPr lang="zh-CN" altLang="en-US" sz="2800" dirty="0">
              <a:solidFill>
                <a:schemeClr val="tx1"/>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0"/>
          <p:cNvSpPr>
            <a:spLocks noGrp="1" noChangeArrowheads="1"/>
          </p:cNvSpPr>
          <p:nvPr>
            <p:ph type="title"/>
          </p:nvPr>
        </p:nvSpPr>
        <p:spPr/>
        <p:txBody>
          <a:bodyPr/>
          <a:lstStyle/>
          <a:p>
            <a:pPr eaLnBrk="1" hangingPunct="1"/>
            <a:r>
              <a:rPr lang="zh-CN" altLang="en-US" b="1" smtClean="0">
                <a:ea typeface="黑体" pitchFamily="49" charset="-122"/>
              </a:rPr>
              <a:t>课堂投票表决器的作用</a:t>
            </a:r>
          </a:p>
        </p:txBody>
      </p:sp>
      <p:sp>
        <p:nvSpPr>
          <p:cNvPr id="15362" name="TextBox 5"/>
          <p:cNvSpPr txBox="1">
            <a:spLocks noChangeArrowheads="1"/>
          </p:cNvSpPr>
          <p:nvPr/>
        </p:nvSpPr>
        <p:spPr bwMode="auto">
          <a:xfrm>
            <a:off x="838200" y="2427288"/>
            <a:ext cx="7620000" cy="2124075"/>
          </a:xfrm>
          <a:prstGeom prst="rect">
            <a:avLst/>
          </a:prstGeom>
          <a:noFill/>
          <a:ln w="9525">
            <a:noFill/>
            <a:miter lim="800000"/>
            <a:headEnd/>
            <a:tailEnd/>
          </a:ln>
        </p:spPr>
        <p:txBody>
          <a:bodyPr>
            <a:spAutoFit/>
          </a:bodyPr>
          <a:lstStyle/>
          <a:p>
            <a:pPr algn="l" eaLnBrk="1" hangingPunct="1">
              <a:lnSpc>
                <a:spcPts val="4000"/>
              </a:lnSpc>
            </a:pPr>
            <a:r>
              <a:rPr lang="en-US" altLang="zh-CN" sz="1800" b="0" dirty="0">
                <a:solidFill>
                  <a:schemeClr val="accent2"/>
                </a:solidFill>
              </a:rPr>
              <a:t>    </a:t>
            </a:r>
            <a:r>
              <a:rPr lang="en-US" altLang="zh-CN" sz="2400" dirty="0">
                <a:solidFill>
                  <a:schemeClr val="tx1"/>
                </a:solidFill>
                <a:latin typeface="楷体_GB2312"/>
                <a:ea typeface="楷体_GB2312"/>
                <a:cs typeface="楷体_GB2312"/>
              </a:rPr>
              <a:t>“</a:t>
            </a:r>
            <a:r>
              <a:rPr lang="zh-CN" altLang="en-US" sz="2400" dirty="0">
                <a:solidFill>
                  <a:schemeClr val="tx1"/>
                </a:solidFill>
                <a:latin typeface="楷体_GB2312"/>
                <a:ea typeface="楷体_GB2312"/>
                <a:cs typeface="楷体_GB2312"/>
              </a:rPr>
              <a:t>课堂投票表决器</a:t>
            </a:r>
            <a:r>
              <a:rPr lang="en-US" sz="2400" dirty="0">
                <a:solidFill>
                  <a:schemeClr val="tx1"/>
                </a:solidFill>
                <a:latin typeface="楷体_GB2312"/>
                <a:ea typeface="楷体_GB2312"/>
                <a:cs typeface="楷体_GB2312"/>
              </a:rPr>
              <a:t>”</a:t>
            </a:r>
            <a:r>
              <a:rPr lang="zh-CN" altLang="en-US" sz="2400" dirty="0">
                <a:solidFill>
                  <a:schemeClr val="tx1"/>
                </a:solidFill>
                <a:latin typeface="楷体_GB2312"/>
                <a:ea typeface="楷体_GB2312"/>
                <a:cs typeface="楷体_GB2312"/>
              </a:rPr>
              <a:t>旨在利用简便的方式解决课堂教学及时反馈问题，为师生创造一个自由互动交互的平台。教师和学生可以及时反馈教学效果，把我们的课堂变成一个更具参与感和互动性的课堂。</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0"/>
          <p:cNvSpPr>
            <a:spLocks noGrp="1" noChangeArrowheads="1"/>
          </p:cNvSpPr>
          <p:nvPr>
            <p:ph type="title"/>
          </p:nvPr>
        </p:nvSpPr>
        <p:spPr/>
        <p:txBody>
          <a:bodyPr/>
          <a:lstStyle/>
          <a:p>
            <a:pPr algn="ctr" eaLnBrk="1" hangingPunct="1"/>
            <a:r>
              <a:rPr lang="zh-CN" altLang="en-US" b="1" smtClean="0">
                <a:ea typeface="黑体" pitchFamily="49" charset="-122"/>
              </a:rPr>
              <a:t>目  录</a:t>
            </a:r>
          </a:p>
        </p:txBody>
      </p:sp>
      <p:sp>
        <p:nvSpPr>
          <p:cNvPr id="16386" name="Line 96"/>
          <p:cNvSpPr>
            <a:spLocks noChangeShapeType="1"/>
          </p:cNvSpPr>
          <p:nvPr/>
        </p:nvSpPr>
        <p:spPr bwMode="auto">
          <a:xfrm>
            <a:off x="2438400" y="2743200"/>
            <a:ext cx="4800600" cy="0"/>
          </a:xfrm>
          <a:prstGeom prst="line">
            <a:avLst/>
          </a:prstGeom>
          <a:noFill/>
          <a:ln w="25400">
            <a:solidFill>
              <a:srgbClr val="C0C0C0"/>
            </a:solidFill>
            <a:prstDash val="sysDot"/>
            <a:round/>
            <a:headEnd/>
            <a:tailEnd type="oval" w="med" len="med"/>
          </a:ln>
        </p:spPr>
        <p:txBody>
          <a:bodyPr wrap="none" anchor="ctr"/>
          <a:lstStyle/>
          <a:p>
            <a:endParaRPr lang="zh-CN" altLang="en-US"/>
          </a:p>
        </p:txBody>
      </p:sp>
      <p:sp>
        <p:nvSpPr>
          <p:cNvPr id="16387" name="Text Box 97"/>
          <p:cNvSpPr txBox="1">
            <a:spLocks noChangeArrowheads="1"/>
          </p:cNvSpPr>
          <p:nvPr/>
        </p:nvSpPr>
        <p:spPr bwMode="auto">
          <a:xfrm>
            <a:off x="2700338" y="2209800"/>
            <a:ext cx="4992687" cy="584200"/>
          </a:xfrm>
          <a:prstGeom prst="rect">
            <a:avLst/>
          </a:prstGeom>
          <a:noFill/>
          <a:ln w="9525" algn="ctr">
            <a:noFill/>
            <a:miter lim="800000"/>
            <a:headEnd/>
            <a:tailEnd/>
          </a:ln>
        </p:spPr>
        <p:txBody>
          <a:bodyPr>
            <a:spAutoFit/>
          </a:bodyPr>
          <a:lstStyle/>
          <a:p>
            <a:pPr algn="l"/>
            <a:r>
              <a:rPr lang="zh-CN" altLang="en-US" sz="3200" dirty="0">
                <a:solidFill>
                  <a:schemeClr val="tx1"/>
                </a:solidFill>
                <a:latin typeface="微软雅黑" pitchFamily="34" charset="-122"/>
                <a:ea typeface="微软雅黑" pitchFamily="34" charset="-122"/>
              </a:rPr>
              <a:t>系统介绍</a:t>
            </a:r>
            <a:endParaRPr lang="en-US" altLang="zh-CN" sz="3200" dirty="0">
              <a:solidFill>
                <a:schemeClr val="tx1"/>
              </a:solidFill>
              <a:latin typeface="微软雅黑" pitchFamily="34" charset="-122"/>
              <a:ea typeface="微软雅黑" pitchFamily="34" charset="-122"/>
            </a:endParaRPr>
          </a:p>
        </p:txBody>
      </p:sp>
      <p:sp>
        <p:nvSpPr>
          <p:cNvPr id="16388" name="Line 99"/>
          <p:cNvSpPr>
            <a:spLocks noChangeShapeType="1"/>
          </p:cNvSpPr>
          <p:nvPr/>
        </p:nvSpPr>
        <p:spPr bwMode="auto">
          <a:xfrm>
            <a:off x="2438400" y="3657600"/>
            <a:ext cx="4800600" cy="0"/>
          </a:xfrm>
          <a:prstGeom prst="line">
            <a:avLst/>
          </a:prstGeom>
          <a:noFill/>
          <a:ln w="25400">
            <a:solidFill>
              <a:srgbClr val="C0C0C0"/>
            </a:solidFill>
            <a:prstDash val="sysDot"/>
            <a:round/>
            <a:headEnd/>
            <a:tailEnd type="oval" w="med" len="med"/>
          </a:ln>
        </p:spPr>
        <p:txBody>
          <a:bodyPr wrap="none" anchor="ctr"/>
          <a:lstStyle/>
          <a:p>
            <a:endParaRPr lang="zh-CN" altLang="en-US"/>
          </a:p>
        </p:txBody>
      </p:sp>
      <p:sp>
        <p:nvSpPr>
          <p:cNvPr id="16389" name="Text Box 100"/>
          <p:cNvSpPr txBox="1">
            <a:spLocks noChangeArrowheads="1"/>
          </p:cNvSpPr>
          <p:nvPr/>
        </p:nvSpPr>
        <p:spPr bwMode="auto">
          <a:xfrm>
            <a:off x="2700338" y="3124200"/>
            <a:ext cx="4608512" cy="584200"/>
          </a:xfrm>
          <a:prstGeom prst="rect">
            <a:avLst/>
          </a:prstGeom>
          <a:noFill/>
          <a:ln w="9525" algn="ctr">
            <a:noFill/>
            <a:miter lim="800000"/>
            <a:headEnd/>
            <a:tailEnd/>
          </a:ln>
        </p:spPr>
        <p:txBody>
          <a:bodyPr>
            <a:spAutoFit/>
          </a:bodyPr>
          <a:lstStyle/>
          <a:p>
            <a:pPr algn="l"/>
            <a:r>
              <a:rPr lang="zh-CN" altLang="en-US" sz="3200">
                <a:solidFill>
                  <a:schemeClr val="tx1"/>
                </a:solidFill>
                <a:latin typeface="微软雅黑" pitchFamily="34" charset="-122"/>
                <a:ea typeface="微软雅黑" pitchFamily="34" charset="-122"/>
              </a:rPr>
              <a:t>应用举例</a:t>
            </a:r>
            <a:endParaRPr lang="en-US" altLang="zh-CN" sz="3200">
              <a:solidFill>
                <a:schemeClr val="tx1"/>
              </a:solidFill>
              <a:latin typeface="微软雅黑" pitchFamily="34" charset="-122"/>
              <a:ea typeface="微软雅黑" pitchFamily="34" charset="-122"/>
            </a:endParaRPr>
          </a:p>
        </p:txBody>
      </p:sp>
      <p:sp>
        <p:nvSpPr>
          <p:cNvPr id="16390" name="Line 110"/>
          <p:cNvSpPr>
            <a:spLocks noChangeShapeType="1"/>
          </p:cNvSpPr>
          <p:nvPr/>
        </p:nvSpPr>
        <p:spPr bwMode="auto">
          <a:xfrm>
            <a:off x="2438400" y="4549775"/>
            <a:ext cx="4800600" cy="0"/>
          </a:xfrm>
          <a:prstGeom prst="line">
            <a:avLst/>
          </a:prstGeom>
          <a:noFill/>
          <a:ln w="25400">
            <a:solidFill>
              <a:srgbClr val="C0C0C0"/>
            </a:solidFill>
            <a:prstDash val="sysDot"/>
            <a:round/>
            <a:headEnd/>
            <a:tailEnd type="oval" w="med" len="med"/>
          </a:ln>
        </p:spPr>
        <p:txBody>
          <a:bodyPr wrap="none" anchor="ctr"/>
          <a:lstStyle/>
          <a:p>
            <a:endParaRPr lang="zh-CN" altLang="en-US"/>
          </a:p>
        </p:txBody>
      </p:sp>
      <p:sp>
        <p:nvSpPr>
          <p:cNvPr id="16391" name="Text Box 111"/>
          <p:cNvSpPr txBox="1">
            <a:spLocks noChangeArrowheads="1"/>
          </p:cNvSpPr>
          <p:nvPr/>
        </p:nvSpPr>
        <p:spPr bwMode="auto">
          <a:xfrm>
            <a:off x="2700338" y="4016375"/>
            <a:ext cx="4824412" cy="584200"/>
          </a:xfrm>
          <a:prstGeom prst="rect">
            <a:avLst/>
          </a:prstGeom>
          <a:noFill/>
          <a:ln w="9525" algn="ctr">
            <a:noFill/>
            <a:miter lim="800000"/>
            <a:headEnd/>
            <a:tailEnd/>
          </a:ln>
        </p:spPr>
        <p:txBody>
          <a:bodyPr>
            <a:spAutoFit/>
          </a:bodyPr>
          <a:lstStyle/>
          <a:p>
            <a:pPr algn="l"/>
            <a:r>
              <a:rPr lang="zh-CN" altLang="en-US" sz="3200">
                <a:solidFill>
                  <a:schemeClr val="tx1"/>
                </a:solidFill>
                <a:latin typeface="微软雅黑" pitchFamily="34" charset="-122"/>
                <a:ea typeface="微软雅黑" pitchFamily="34" charset="-122"/>
              </a:rPr>
              <a:t>典型课堂应用</a:t>
            </a:r>
            <a:endParaRPr lang="en-US" altLang="zh-CN" sz="3200">
              <a:solidFill>
                <a:schemeClr val="tx1"/>
              </a:solidFill>
              <a:latin typeface="微软雅黑" pitchFamily="34" charset="-122"/>
              <a:ea typeface="微软雅黑" pitchFamily="34" charset="-122"/>
            </a:endParaRPr>
          </a:p>
        </p:txBody>
      </p:sp>
      <p:grpSp>
        <p:nvGrpSpPr>
          <p:cNvPr id="16392" name="组合 48"/>
          <p:cNvGrpSpPr>
            <a:grpSpLocks/>
          </p:cNvGrpSpPr>
          <p:nvPr/>
        </p:nvGrpSpPr>
        <p:grpSpPr bwMode="auto">
          <a:xfrm>
            <a:off x="1524000" y="2133600"/>
            <a:ext cx="762000" cy="685800"/>
            <a:chOff x="1524001" y="2057401"/>
            <a:chExt cx="762000" cy="685800"/>
          </a:xfrm>
        </p:grpSpPr>
        <p:grpSp>
          <p:nvGrpSpPr>
            <p:cNvPr id="16403" name="Group 27"/>
            <p:cNvGrpSpPr>
              <a:grpSpLocks/>
            </p:cNvGrpSpPr>
            <p:nvPr/>
          </p:nvGrpSpPr>
          <p:grpSpPr bwMode="auto">
            <a:xfrm>
              <a:off x="1524001" y="2057401"/>
              <a:ext cx="762000" cy="685800"/>
              <a:chOff x="0" y="0"/>
              <a:chExt cx="1680" cy="1680"/>
            </a:xfrm>
          </p:grpSpPr>
          <p:sp>
            <p:nvSpPr>
              <p:cNvPr id="16405" name="Oval 28"/>
              <p:cNvSpPr>
                <a:spLocks noChangeArrowheads="1"/>
              </p:cNvSpPr>
              <p:nvPr/>
            </p:nvSpPr>
            <p:spPr bwMode="auto">
              <a:xfrm>
                <a:off x="0" y="0"/>
                <a:ext cx="1680" cy="1680"/>
              </a:xfrm>
              <a:prstGeom prst="ellipse">
                <a:avLst/>
              </a:prstGeom>
              <a:gradFill rotWithShape="1">
                <a:gsLst>
                  <a:gs pos="0">
                    <a:srgbClr val="FF9900"/>
                  </a:gs>
                  <a:gs pos="100000">
                    <a:srgbClr val="643C00"/>
                  </a:gs>
                </a:gsLst>
                <a:lin ang="5400000" scaled="1"/>
              </a:gradFill>
              <a:ln w="9525">
                <a:noFill/>
                <a:round/>
                <a:headEnd/>
                <a:tailEnd/>
              </a:ln>
            </p:spPr>
            <p:txBody>
              <a:bodyPr wrap="none" anchor="ctr"/>
              <a:lstStyle/>
              <a:p>
                <a:pPr algn="l" eaLnBrk="1" hangingPunct="1"/>
                <a:endParaRPr lang="zh-CN" altLang="en-US" sz="1800" b="0">
                  <a:solidFill>
                    <a:schemeClr val="tx1"/>
                  </a:solidFill>
                </a:endParaRPr>
              </a:p>
            </p:txBody>
          </p:sp>
          <p:sp>
            <p:nvSpPr>
              <p:cNvPr id="16406" name="未知"/>
              <p:cNvSpPr>
                <a:spLocks/>
              </p:cNvSpPr>
              <p:nvPr/>
            </p:nvSpPr>
            <p:spPr bwMode="auto">
              <a:xfrm>
                <a:off x="192" y="28"/>
                <a:ext cx="1296" cy="634"/>
              </a:xfrm>
              <a:custGeom>
                <a:avLst/>
                <a:gdLst>
                  <a:gd name="T0" fmla="*/ 1301 w 1321"/>
                  <a:gd name="T1" fmla="*/ 401 h 712"/>
                  <a:gd name="T2" fmla="*/ 1317 w 1321"/>
                  <a:gd name="T3" fmla="*/ 442 h 712"/>
                  <a:gd name="T4" fmla="*/ 1321 w 1321"/>
                  <a:gd name="T5" fmla="*/ 481 h 712"/>
                  <a:gd name="T6" fmla="*/ 1315 w 1321"/>
                  <a:gd name="T7" fmla="*/ 516 h 712"/>
                  <a:gd name="T8" fmla="*/ 1298 w 1321"/>
                  <a:gd name="T9" fmla="*/ 550 h 712"/>
                  <a:gd name="T10" fmla="*/ 1272 w 1321"/>
                  <a:gd name="T11" fmla="*/ 579 h 712"/>
                  <a:gd name="T12" fmla="*/ 1239 w 1321"/>
                  <a:gd name="T13" fmla="*/ 604 h 712"/>
                  <a:gd name="T14" fmla="*/ 1196 w 1321"/>
                  <a:gd name="T15" fmla="*/ 628 h 712"/>
                  <a:gd name="T16" fmla="*/ 1147 w 1321"/>
                  <a:gd name="T17" fmla="*/ 649 h 712"/>
                  <a:gd name="T18" fmla="*/ 1092 w 1321"/>
                  <a:gd name="T19" fmla="*/ 667 h 712"/>
                  <a:gd name="T20" fmla="*/ 1031 w 1321"/>
                  <a:gd name="T21" fmla="*/ 683 h 712"/>
                  <a:gd name="T22" fmla="*/ 967 w 1321"/>
                  <a:gd name="T23" fmla="*/ 694 h 712"/>
                  <a:gd name="T24" fmla="*/ 896 w 1321"/>
                  <a:gd name="T25" fmla="*/ 704 h 712"/>
                  <a:gd name="T26" fmla="*/ 824 w 1321"/>
                  <a:gd name="T27" fmla="*/ 710 h 712"/>
                  <a:gd name="T28" fmla="*/ 795 w 1321"/>
                  <a:gd name="T29" fmla="*/ 712 h 712"/>
                  <a:gd name="T30" fmla="*/ 476 w 1321"/>
                  <a:gd name="T31" fmla="*/ 712 h 712"/>
                  <a:gd name="T32" fmla="*/ 472 w 1321"/>
                  <a:gd name="T33" fmla="*/ 712 h 712"/>
                  <a:gd name="T34" fmla="*/ 409 w 1321"/>
                  <a:gd name="T35" fmla="*/ 708 h 712"/>
                  <a:gd name="T36" fmla="*/ 348 w 1321"/>
                  <a:gd name="T37" fmla="*/ 704 h 712"/>
                  <a:gd name="T38" fmla="*/ 290 w 1321"/>
                  <a:gd name="T39" fmla="*/ 696 h 712"/>
                  <a:gd name="T40" fmla="*/ 235 w 1321"/>
                  <a:gd name="T41" fmla="*/ 689 h 712"/>
                  <a:gd name="T42" fmla="*/ 186 w 1321"/>
                  <a:gd name="T43" fmla="*/ 677 h 712"/>
                  <a:gd name="T44" fmla="*/ 141 w 1321"/>
                  <a:gd name="T45" fmla="*/ 663 h 712"/>
                  <a:gd name="T46" fmla="*/ 102 w 1321"/>
                  <a:gd name="T47" fmla="*/ 648 h 712"/>
                  <a:gd name="T48" fmla="*/ 67 w 1321"/>
                  <a:gd name="T49" fmla="*/ 630 h 712"/>
                  <a:gd name="T50" fmla="*/ 39 w 1321"/>
                  <a:gd name="T51" fmla="*/ 608 h 712"/>
                  <a:gd name="T52" fmla="*/ 18 w 1321"/>
                  <a:gd name="T53" fmla="*/ 583 h 712"/>
                  <a:gd name="T54" fmla="*/ 6 w 1321"/>
                  <a:gd name="T55" fmla="*/ 554 h 712"/>
                  <a:gd name="T56" fmla="*/ 0 w 1321"/>
                  <a:gd name="T57" fmla="*/ 524 h 712"/>
                  <a:gd name="T58" fmla="*/ 0 w 1321"/>
                  <a:gd name="T59" fmla="*/ 520 h 712"/>
                  <a:gd name="T60" fmla="*/ 4 w 1321"/>
                  <a:gd name="T61" fmla="*/ 487 h 712"/>
                  <a:gd name="T62" fmla="*/ 16 w 1321"/>
                  <a:gd name="T63" fmla="*/ 446 h 712"/>
                  <a:gd name="T64" fmla="*/ 51 w 1321"/>
                  <a:gd name="T65" fmla="*/ 370 h 712"/>
                  <a:gd name="T66" fmla="*/ 94 w 1321"/>
                  <a:gd name="T67" fmla="*/ 299 h 712"/>
                  <a:gd name="T68" fmla="*/ 147 w 1321"/>
                  <a:gd name="T69" fmla="*/ 235 h 712"/>
                  <a:gd name="T70" fmla="*/ 204 w 1321"/>
                  <a:gd name="T71" fmla="*/ 176 h 712"/>
                  <a:gd name="T72" fmla="*/ 270 w 1321"/>
                  <a:gd name="T73" fmla="*/ 125 h 712"/>
                  <a:gd name="T74" fmla="*/ 341 w 1321"/>
                  <a:gd name="T75" fmla="*/ 82 h 712"/>
                  <a:gd name="T76" fmla="*/ 415 w 1321"/>
                  <a:gd name="T77" fmla="*/ 47 h 712"/>
                  <a:gd name="T78" fmla="*/ 497 w 1321"/>
                  <a:gd name="T79" fmla="*/ 21 h 712"/>
                  <a:gd name="T80" fmla="*/ 581 w 1321"/>
                  <a:gd name="T81" fmla="*/ 6 h 712"/>
                  <a:gd name="T82" fmla="*/ 667 w 1321"/>
                  <a:gd name="T83" fmla="*/ 0 h 712"/>
                  <a:gd name="T84" fmla="*/ 667 w 1321"/>
                  <a:gd name="T85" fmla="*/ 0 h 712"/>
                  <a:gd name="T86" fmla="*/ 759 w 1321"/>
                  <a:gd name="T87" fmla="*/ 6 h 712"/>
                  <a:gd name="T88" fmla="*/ 847 w 1321"/>
                  <a:gd name="T89" fmla="*/ 23 h 712"/>
                  <a:gd name="T90" fmla="*/ 932 w 1321"/>
                  <a:gd name="T91" fmla="*/ 53 h 712"/>
                  <a:gd name="T92" fmla="*/ 1010 w 1321"/>
                  <a:gd name="T93" fmla="*/ 90 h 712"/>
                  <a:gd name="T94" fmla="*/ 1082 w 1321"/>
                  <a:gd name="T95" fmla="*/ 137 h 712"/>
                  <a:gd name="T96" fmla="*/ 1149 w 1321"/>
                  <a:gd name="T97" fmla="*/ 194 h 712"/>
                  <a:gd name="T98" fmla="*/ 1208 w 1321"/>
                  <a:gd name="T99" fmla="*/ 256 h 712"/>
                  <a:gd name="T100" fmla="*/ 1258 w 1321"/>
                  <a:gd name="T101" fmla="*/ 325 h 712"/>
                  <a:gd name="T102" fmla="*/ 1301 w 1321"/>
                  <a:gd name="T103" fmla="*/ 401 h 712"/>
                  <a:gd name="T104" fmla="*/ 1301 w 1321"/>
                  <a:gd name="T105" fmla="*/ 401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rgbClr val="FF9900"/>
                  </a:gs>
                </a:gsLst>
                <a:lin ang="5400000" scaled="1"/>
              </a:gradFill>
              <a:ln w="9525">
                <a:noFill/>
                <a:round/>
                <a:headEnd/>
                <a:tailEnd/>
              </a:ln>
            </p:spPr>
            <p:txBody>
              <a:bodyPr/>
              <a:lstStyle/>
              <a:p>
                <a:pPr algn="l" eaLnBrk="1" hangingPunct="1"/>
                <a:endParaRPr lang="zh-CN" altLang="en-US" sz="1800" b="0">
                  <a:solidFill>
                    <a:schemeClr val="tx1"/>
                  </a:solidFill>
                </a:endParaRPr>
              </a:p>
            </p:txBody>
          </p:sp>
        </p:grpSp>
        <p:sp>
          <p:nvSpPr>
            <p:cNvPr id="37" name="Text Box 30"/>
            <p:cNvSpPr txBox="1">
              <a:spLocks noChangeArrowheads="1"/>
            </p:cNvSpPr>
            <p:nvPr/>
          </p:nvSpPr>
          <p:spPr bwMode="auto">
            <a:xfrm>
              <a:off x="1676401" y="2160589"/>
              <a:ext cx="404813" cy="461962"/>
            </a:xfrm>
            <a:prstGeom prst="rect">
              <a:avLst/>
            </a:prstGeom>
            <a:noFill/>
            <a:ln w="9525">
              <a:noFill/>
              <a:miter lim="800000"/>
              <a:headEnd/>
              <a:tailEnd/>
            </a:ln>
            <a:effectLst/>
          </p:spPr>
          <p:txBody>
            <a:bodyPr wrap="none">
              <a:spAutoFit/>
            </a:bodyPr>
            <a:lstStyle/>
            <a:p>
              <a:pPr>
                <a:defRPr/>
              </a:pPr>
              <a:r>
                <a:rPr lang="en-US" altLang="zh-CN" sz="2400" dirty="0">
                  <a:solidFill>
                    <a:schemeClr val="tx1"/>
                  </a:solidFill>
                  <a:effectLst>
                    <a:outerShdw blurRad="38100" dist="38100" dir="2700000" algn="tl">
                      <a:srgbClr val="C0C0C0"/>
                    </a:outerShdw>
                  </a:effectLst>
                  <a:ea typeface="宋体" pitchFamily="2" charset="-122"/>
                </a:rPr>
                <a:t>1</a:t>
              </a:r>
            </a:p>
          </p:txBody>
        </p:sp>
      </p:grpSp>
      <p:grpSp>
        <p:nvGrpSpPr>
          <p:cNvPr id="16393" name="组合 49"/>
          <p:cNvGrpSpPr>
            <a:grpSpLocks/>
          </p:cNvGrpSpPr>
          <p:nvPr/>
        </p:nvGrpSpPr>
        <p:grpSpPr bwMode="auto">
          <a:xfrm>
            <a:off x="1524000" y="3048000"/>
            <a:ext cx="762000" cy="685800"/>
            <a:chOff x="1524000" y="2971800"/>
            <a:chExt cx="762000" cy="685800"/>
          </a:xfrm>
        </p:grpSpPr>
        <p:grpSp>
          <p:nvGrpSpPr>
            <p:cNvPr id="16399" name="Group 13"/>
            <p:cNvGrpSpPr>
              <a:grpSpLocks/>
            </p:cNvGrpSpPr>
            <p:nvPr/>
          </p:nvGrpSpPr>
          <p:grpSpPr bwMode="auto">
            <a:xfrm>
              <a:off x="1524000" y="2971800"/>
              <a:ext cx="762000" cy="685800"/>
              <a:chOff x="0" y="0"/>
              <a:chExt cx="1680" cy="1680"/>
            </a:xfrm>
          </p:grpSpPr>
          <p:sp>
            <p:nvSpPr>
              <p:cNvPr id="16401" name="Oval 14"/>
              <p:cNvSpPr>
                <a:spLocks noChangeArrowheads="1"/>
              </p:cNvSpPr>
              <p:nvPr/>
            </p:nvSpPr>
            <p:spPr bwMode="auto">
              <a:xfrm>
                <a:off x="0" y="0"/>
                <a:ext cx="1680" cy="1680"/>
              </a:xfrm>
              <a:prstGeom prst="ellipse">
                <a:avLst/>
              </a:prstGeom>
              <a:gradFill rotWithShape="1">
                <a:gsLst>
                  <a:gs pos="0">
                    <a:srgbClr val="4996E3"/>
                  </a:gs>
                  <a:gs pos="100000">
                    <a:srgbClr val="162D45"/>
                  </a:gs>
                </a:gsLst>
                <a:lin ang="5400000" scaled="1"/>
              </a:gradFill>
              <a:ln w="9525">
                <a:noFill/>
                <a:round/>
                <a:headEnd/>
                <a:tailEnd/>
              </a:ln>
            </p:spPr>
            <p:txBody>
              <a:bodyPr wrap="none" anchor="ctr"/>
              <a:lstStyle/>
              <a:p>
                <a:pPr algn="l" eaLnBrk="1" hangingPunct="1"/>
                <a:endParaRPr lang="zh-CN" altLang="en-US" sz="1800" b="0">
                  <a:solidFill>
                    <a:schemeClr val="tx1"/>
                  </a:solidFill>
                </a:endParaRPr>
              </a:p>
            </p:txBody>
          </p:sp>
          <p:sp>
            <p:nvSpPr>
              <p:cNvPr id="16402" name="未知"/>
              <p:cNvSpPr>
                <a:spLocks/>
              </p:cNvSpPr>
              <p:nvPr/>
            </p:nvSpPr>
            <p:spPr bwMode="auto">
              <a:xfrm>
                <a:off x="192" y="28"/>
                <a:ext cx="1296" cy="634"/>
              </a:xfrm>
              <a:custGeom>
                <a:avLst/>
                <a:gdLst>
                  <a:gd name="T0" fmla="*/ 1301 w 1321"/>
                  <a:gd name="T1" fmla="*/ 401 h 712"/>
                  <a:gd name="T2" fmla="*/ 1317 w 1321"/>
                  <a:gd name="T3" fmla="*/ 442 h 712"/>
                  <a:gd name="T4" fmla="*/ 1321 w 1321"/>
                  <a:gd name="T5" fmla="*/ 481 h 712"/>
                  <a:gd name="T6" fmla="*/ 1315 w 1321"/>
                  <a:gd name="T7" fmla="*/ 516 h 712"/>
                  <a:gd name="T8" fmla="*/ 1298 w 1321"/>
                  <a:gd name="T9" fmla="*/ 550 h 712"/>
                  <a:gd name="T10" fmla="*/ 1272 w 1321"/>
                  <a:gd name="T11" fmla="*/ 579 h 712"/>
                  <a:gd name="T12" fmla="*/ 1239 w 1321"/>
                  <a:gd name="T13" fmla="*/ 604 h 712"/>
                  <a:gd name="T14" fmla="*/ 1196 w 1321"/>
                  <a:gd name="T15" fmla="*/ 628 h 712"/>
                  <a:gd name="T16" fmla="*/ 1147 w 1321"/>
                  <a:gd name="T17" fmla="*/ 649 h 712"/>
                  <a:gd name="T18" fmla="*/ 1092 w 1321"/>
                  <a:gd name="T19" fmla="*/ 667 h 712"/>
                  <a:gd name="T20" fmla="*/ 1031 w 1321"/>
                  <a:gd name="T21" fmla="*/ 683 h 712"/>
                  <a:gd name="T22" fmla="*/ 967 w 1321"/>
                  <a:gd name="T23" fmla="*/ 694 h 712"/>
                  <a:gd name="T24" fmla="*/ 896 w 1321"/>
                  <a:gd name="T25" fmla="*/ 704 h 712"/>
                  <a:gd name="T26" fmla="*/ 824 w 1321"/>
                  <a:gd name="T27" fmla="*/ 710 h 712"/>
                  <a:gd name="T28" fmla="*/ 795 w 1321"/>
                  <a:gd name="T29" fmla="*/ 712 h 712"/>
                  <a:gd name="T30" fmla="*/ 476 w 1321"/>
                  <a:gd name="T31" fmla="*/ 712 h 712"/>
                  <a:gd name="T32" fmla="*/ 472 w 1321"/>
                  <a:gd name="T33" fmla="*/ 712 h 712"/>
                  <a:gd name="T34" fmla="*/ 409 w 1321"/>
                  <a:gd name="T35" fmla="*/ 708 h 712"/>
                  <a:gd name="T36" fmla="*/ 348 w 1321"/>
                  <a:gd name="T37" fmla="*/ 704 h 712"/>
                  <a:gd name="T38" fmla="*/ 290 w 1321"/>
                  <a:gd name="T39" fmla="*/ 696 h 712"/>
                  <a:gd name="T40" fmla="*/ 235 w 1321"/>
                  <a:gd name="T41" fmla="*/ 689 h 712"/>
                  <a:gd name="T42" fmla="*/ 186 w 1321"/>
                  <a:gd name="T43" fmla="*/ 677 h 712"/>
                  <a:gd name="T44" fmla="*/ 141 w 1321"/>
                  <a:gd name="T45" fmla="*/ 663 h 712"/>
                  <a:gd name="T46" fmla="*/ 102 w 1321"/>
                  <a:gd name="T47" fmla="*/ 648 h 712"/>
                  <a:gd name="T48" fmla="*/ 67 w 1321"/>
                  <a:gd name="T49" fmla="*/ 630 h 712"/>
                  <a:gd name="T50" fmla="*/ 39 w 1321"/>
                  <a:gd name="T51" fmla="*/ 608 h 712"/>
                  <a:gd name="T52" fmla="*/ 18 w 1321"/>
                  <a:gd name="T53" fmla="*/ 583 h 712"/>
                  <a:gd name="T54" fmla="*/ 6 w 1321"/>
                  <a:gd name="T55" fmla="*/ 554 h 712"/>
                  <a:gd name="T56" fmla="*/ 0 w 1321"/>
                  <a:gd name="T57" fmla="*/ 524 h 712"/>
                  <a:gd name="T58" fmla="*/ 0 w 1321"/>
                  <a:gd name="T59" fmla="*/ 520 h 712"/>
                  <a:gd name="T60" fmla="*/ 4 w 1321"/>
                  <a:gd name="T61" fmla="*/ 487 h 712"/>
                  <a:gd name="T62" fmla="*/ 16 w 1321"/>
                  <a:gd name="T63" fmla="*/ 446 h 712"/>
                  <a:gd name="T64" fmla="*/ 51 w 1321"/>
                  <a:gd name="T65" fmla="*/ 370 h 712"/>
                  <a:gd name="T66" fmla="*/ 94 w 1321"/>
                  <a:gd name="T67" fmla="*/ 299 h 712"/>
                  <a:gd name="T68" fmla="*/ 147 w 1321"/>
                  <a:gd name="T69" fmla="*/ 235 h 712"/>
                  <a:gd name="T70" fmla="*/ 204 w 1321"/>
                  <a:gd name="T71" fmla="*/ 176 h 712"/>
                  <a:gd name="T72" fmla="*/ 270 w 1321"/>
                  <a:gd name="T73" fmla="*/ 125 h 712"/>
                  <a:gd name="T74" fmla="*/ 341 w 1321"/>
                  <a:gd name="T75" fmla="*/ 82 h 712"/>
                  <a:gd name="T76" fmla="*/ 415 w 1321"/>
                  <a:gd name="T77" fmla="*/ 47 h 712"/>
                  <a:gd name="T78" fmla="*/ 497 w 1321"/>
                  <a:gd name="T79" fmla="*/ 21 h 712"/>
                  <a:gd name="T80" fmla="*/ 581 w 1321"/>
                  <a:gd name="T81" fmla="*/ 6 h 712"/>
                  <a:gd name="T82" fmla="*/ 667 w 1321"/>
                  <a:gd name="T83" fmla="*/ 0 h 712"/>
                  <a:gd name="T84" fmla="*/ 667 w 1321"/>
                  <a:gd name="T85" fmla="*/ 0 h 712"/>
                  <a:gd name="T86" fmla="*/ 759 w 1321"/>
                  <a:gd name="T87" fmla="*/ 6 h 712"/>
                  <a:gd name="T88" fmla="*/ 847 w 1321"/>
                  <a:gd name="T89" fmla="*/ 23 h 712"/>
                  <a:gd name="T90" fmla="*/ 932 w 1321"/>
                  <a:gd name="T91" fmla="*/ 53 h 712"/>
                  <a:gd name="T92" fmla="*/ 1010 w 1321"/>
                  <a:gd name="T93" fmla="*/ 90 h 712"/>
                  <a:gd name="T94" fmla="*/ 1082 w 1321"/>
                  <a:gd name="T95" fmla="*/ 137 h 712"/>
                  <a:gd name="T96" fmla="*/ 1149 w 1321"/>
                  <a:gd name="T97" fmla="*/ 194 h 712"/>
                  <a:gd name="T98" fmla="*/ 1208 w 1321"/>
                  <a:gd name="T99" fmla="*/ 256 h 712"/>
                  <a:gd name="T100" fmla="*/ 1258 w 1321"/>
                  <a:gd name="T101" fmla="*/ 325 h 712"/>
                  <a:gd name="T102" fmla="*/ 1301 w 1321"/>
                  <a:gd name="T103" fmla="*/ 401 h 712"/>
                  <a:gd name="T104" fmla="*/ 1301 w 1321"/>
                  <a:gd name="T105" fmla="*/ 401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rgbClr val="66A7E8"/>
                  </a:gs>
                </a:gsLst>
                <a:lin ang="5400000" scaled="1"/>
              </a:gradFill>
              <a:ln w="9525">
                <a:noFill/>
                <a:round/>
                <a:headEnd/>
                <a:tailEnd/>
              </a:ln>
            </p:spPr>
            <p:txBody>
              <a:bodyPr/>
              <a:lstStyle/>
              <a:p>
                <a:pPr algn="l" eaLnBrk="1" hangingPunct="1"/>
                <a:endParaRPr lang="zh-CN" altLang="en-US" sz="1800" b="0">
                  <a:solidFill>
                    <a:schemeClr val="tx1"/>
                  </a:solidFill>
                </a:endParaRPr>
              </a:p>
            </p:txBody>
          </p:sp>
        </p:grpSp>
        <p:sp>
          <p:nvSpPr>
            <p:cNvPr id="42" name="Text Box 16"/>
            <p:cNvSpPr txBox="1">
              <a:spLocks noChangeArrowheads="1"/>
            </p:cNvSpPr>
            <p:nvPr/>
          </p:nvSpPr>
          <p:spPr bwMode="auto">
            <a:xfrm>
              <a:off x="1676400" y="3119438"/>
              <a:ext cx="404813" cy="461962"/>
            </a:xfrm>
            <a:prstGeom prst="rect">
              <a:avLst/>
            </a:prstGeom>
            <a:noFill/>
            <a:ln w="9525">
              <a:noFill/>
              <a:miter lim="800000"/>
              <a:headEnd/>
              <a:tailEnd/>
            </a:ln>
            <a:effectLst/>
          </p:spPr>
          <p:txBody>
            <a:bodyPr wrap="none">
              <a:spAutoFit/>
            </a:bodyPr>
            <a:lstStyle/>
            <a:p>
              <a:pPr>
                <a:defRPr/>
              </a:pPr>
              <a:r>
                <a:rPr lang="en-US" altLang="zh-CN" sz="2400" dirty="0">
                  <a:solidFill>
                    <a:schemeClr val="tx1"/>
                  </a:solidFill>
                  <a:effectLst>
                    <a:outerShdw blurRad="38100" dist="38100" dir="2700000" algn="tl">
                      <a:srgbClr val="C0C0C0"/>
                    </a:outerShdw>
                  </a:effectLst>
                  <a:ea typeface="宋体" pitchFamily="2" charset="-122"/>
                </a:rPr>
                <a:t>2</a:t>
              </a:r>
            </a:p>
          </p:txBody>
        </p:sp>
      </p:grpSp>
      <p:grpSp>
        <p:nvGrpSpPr>
          <p:cNvPr id="16394" name="组合 50"/>
          <p:cNvGrpSpPr>
            <a:grpSpLocks/>
          </p:cNvGrpSpPr>
          <p:nvPr/>
        </p:nvGrpSpPr>
        <p:grpSpPr bwMode="auto">
          <a:xfrm>
            <a:off x="1524000" y="3962400"/>
            <a:ext cx="762000" cy="685800"/>
            <a:chOff x="1524000" y="3886200"/>
            <a:chExt cx="762000" cy="685800"/>
          </a:xfrm>
        </p:grpSpPr>
        <p:grpSp>
          <p:nvGrpSpPr>
            <p:cNvPr id="16395" name="Group 6"/>
            <p:cNvGrpSpPr>
              <a:grpSpLocks/>
            </p:cNvGrpSpPr>
            <p:nvPr/>
          </p:nvGrpSpPr>
          <p:grpSpPr bwMode="auto">
            <a:xfrm>
              <a:off x="1524000" y="3886200"/>
              <a:ext cx="762000" cy="685800"/>
              <a:chOff x="0" y="0"/>
              <a:chExt cx="1680" cy="1680"/>
            </a:xfrm>
          </p:grpSpPr>
          <p:sp>
            <p:nvSpPr>
              <p:cNvPr id="16397" name="Oval 7"/>
              <p:cNvSpPr>
                <a:spLocks noChangeArrowheads="1"/>
              </p:cNvSpPr>
              <p:nvPr/>
            </p:nvSpPr>
            <p:spPr bwMode="auto">
              <a:xfrm>
                <a:off x="0" y="0"/>
                <a:ext cx="1680" cy="1680"/>
              </a:xfrm>
              <a:prstGeom prst="ellipse">
                <a:avLst/>
              </a:prstGeom>
              <a:gradFill rotWithShape="1">
                <a:gsLst>
                  <a:gs pos="0">
                    <a:srgbClr val="00CC99"/>
                  </a:gs>
                  <a:gs pos="100000">
                    <a:srgbClr val="003225"/>
                  </a:gs>
                </a:gsLst>
                <a:lin ang="5400000" scaled="1"/>
              </a:gradFill>
              <a:ln w="9525">
                <a:noFill/>
                <a:round/>
                <a:headEnd/>
                <a:tailEnd/>
              </a:ln>
            </p:spPr>
            <p:txBody>
              <a:bodyPr wrap="none" anchor="ctr"/>
              <a:lstStyle/>
              <a:p>
                <a:pPr algn="l" eaLnBrk="1" hangingPunct="1"/>
                <a:endParaRPr lang="zh-CN" altLang="en-US" sz="1800" b="0">
                  <a:solidFill>
                    <a:schemeClr val="tx1"/>
                  </a:solidFill>
                </a:endParaRPr>
              </a:p>
            </p:txBody>
          </p:sp>
          <p:sp>
            <p:nvSpPr>
              <p:cNvPr id="16398" name="未知"/>
              <p:cNvSpPr>
                <a:spLocks/>
              </p:cNvSpPr>
              <p:nvPr/>
            </p:nvSpPr>
            <p:spPr bwMode="auto">
              <a:xfrm>
                <a:off x="192" y="28"/>
                <a:ext cx="1296" cy="634"/>
              </a:xfrm>
              <a:custGeom>
                <a:avLst/>
                <a:gdLst>
                  <a:gd name="T0" fmla="*/ 1301 w 1321"/>
                  <a:gd name="T1" fmla="*/ 401 h 712"/>
                  <a:gd name="T2" fmla="*/ 1317 w 1321"/>
                  <a:gd name="T3" fmla="*/ 442 h 712"/>
                  <a:gd name="T4" fmla="*/ 1321 w 1321"/>
                  <a:gd name="T5" fmla="*/ 481 h 712"/>
                  <a:gd name="T6" fmla="*/ 1315 w 1321"/>
                  <a:gd name="T7" fmla="*/ 516 h 712"/>
                  <a:gd name="T8" fmla="*/ 1298 w 1321"/>
                  <a:gd name="T9" fmla="*/ 550 h 712"/>
                  <a:gd name="T10" fmla="*/ 1272 w 1321"/>
                  <a:gd name="T11" fmla="*/ 579 h 712"/>
                  <a:gd name="T12" fmla="*/ 1239 w 1321"/>
                  <a:gd name="T13" fmla="*/ 604 h 712"/>
                  <a:gd name="T14" fmla="*/ 1196 w 1321"/>
                  <a:gd name="T15" fmla="*/ 628 h 712"/>
                  <a:gd name="T16" fmla="*/ 1147 w 1321"/>
                  <a:gd name="T17" fmla="*/ 649 h 712"/>
                  <a:gd name="T18" fmla="*/ 1092 w 1321"/>
                  <a:gd name="T19" fmla="*/ 667 h 712"/>
                  <a:gd name="T20" fmla="*/ 1031 w 1321"/>
                  <a:gd name="T21" fmla="*/ 683 h 712"/>
                  <a:gd name="T22" fmla="*/ 967 w 1321"/>
                  <a:gd name="T23" fmla="*/ 694 h 712"/>
                  <a:gd name="T24" fmla="*/ 896 w 1321"/>
                  <a:gd name="T25" fmla="*/ 704 h 712"/>
                  <a:gd name="T26" fmla="*/ 824 w 1321"/>
                  <a:gd name="T27" fmla="*/ 710 h 712"/>
                  <a:gd name="T28" fmla="*/ 795 w 1321"/>
                  <a:gd name="T29" fmla="*/ 712 h 712"/>
                  <a:gd name="T30" fmla="*/ 476 w 1321"/>
                  <a:gd name="T31" fmla="*/ 712 h 712"/>
                  <a:gd name="T32" fmla="*/ 472 w 1321"/>
                  <a:gd name="T33" fmla="*/ 712 h 712"/>
                  <a:gd name="T34" fmla="*/ 409 w 1321"/>
                  <a:gd name="T35" fmla="*/ 708 h 712"/>
                  <a:gd name="T36" fmla="*/ 348 w 1321"/>
                  <a:gd name="T37" fmla="*/ 704 h 712"/>
                  <a:gd name="T38" fmla="*/ 290 w 1321"/>
                  <a:gd name="T39" fmla="*/ 696 h 712"/>
                  <a:gd name="T40" fmla="*/ 235 w 1321"/>
                  <a:gd name="T41" fmla="*/ 689 h 712"/>
                  <a:gd name="T42" fmla="*/ 186 w 1321"/>
                  <a:gd name="T43" fmla="*/ 677 h 712"/>
                  <a:gd name="T44" fmla="*/ 141 w 1321"/>
                  <a:gd name="T45" fmla="*/ 663 h 712"/>
                  <a:gd name="T46" fmla="*/ 102 w 1321"/>
                  <a:gd name="T47" fmla="*/ 648 h 712"/>
                  <a:gd name="T48" fmla="*/ 67 w 1321"/>
                  <a:gd name="T49" fmla="*/ 630 h 712"/>
                  <a:gd name="T50" fmla="*/ 39 w 1321"/>
                  <a:gd name="T51" fmla="*/ 608 h 712"/>
                  <a:gd name="T52" fmla="*/ 18 w 1321"/>
                  <a:gd name="T53" fmla="*/ 583 h 712"/>
                  <a:gd name="T54" fmla="*/ 6 w 1321"/>
                  <a:gd name="T55" fmla="*/ 554 h 712"/>
                  <a:gd name="T56" fmla="*/ 0 w 1321"/>
                  <a:gd name="T57" fmla="*/ 524 h 712"/>
                  <a:gd name="T58" fmla="*/ 0 w 1321"/>
                  <a:gd name="T59" fmla="*/ 520 h 712"/>
                  <a:gd name="T60" fmla="*/ 4 w 1321"/>
                  <a:gd name="T61" fmla="*/ 487 h 712"/>
                  <a:gd name="T62" fmla="*/ 16 w 1321"/>
                  <a:gd name="T63" fmla="*/ 446 h 712"/>
                  <a:gd name="T64" fmla="*/ 51 w 1321"/>
                  <a:gd name="T65" fmla="*/ 370 h 712"/>
                  <a:gd name="T66" fmla="*/ 94 w 1321"/>
                  <a:gd name="T67" fmla="*/ 299 h 712"/>
                  <a:gd name="T68" fmla="*/ 147 w 1321"/>
                  <a:gd name="T69" fmla="*/ 235 h 712"/>
                  <a:gd name="T70" fmla="*/ 204 w 1321"/>
                  <a:gd name="T71" fmla="*/ 176 h 712"/>
                  <a:gd name="T72" fmla="*/ 270 w 1321"/>
                  <a:gd name="T73" fmla="*/ 125 h 712"/>
                  <a:gd name="T74" fmla="*/ 341 w 1321"/>
                  <a:gd name="T75" fmla="*/ 82 h 712"/>
                  <a:gd name="T76" fmla="*/ 415 w 1321"/>
                  <a:gd name="T77" fmla="*/ 47 h 712"/>
                  <a:gd name="T78" fmla="*/ 497 w 1321"/>
                  <a:gd name="T79" fmla="*/ 21 h 712"/>
                  <a:gd name="T80" fmla="*/ 581 w 1321"/>
                  <a:gd name="T81" fmla="*/ 6 h 712"/>
                  <a:gd name="T82" fmla="*/ 667 w 1321"/>
                  <a:gd name="T83" fmla="*/ 0 h 712"/>
                  <a:gd name="T84" fmla="*/ 667 w 1321"/>
                  <a:gd name="T85" fmla="*/ 0 h 712"/>
                  <a:gd name="T86" fmla="*/ 759 w 1321"/>
                  <a:gd name="T87" fmla="*/ 6 h 712"/>
                  <a:gd name="T88" fmla="*/ 847 w 1321"/>
                  <a:gd name="T89" fmla="*/ 23 h 712"/>
                  <a:gd name="T90" fmla="*/ 932 w 1321"/>
                  <a:gd name="T91" fmla="*/ 53 h 712"/>
                  <a:gd name="T92" fmla="*/ 1010 w 1321"/>
                  <a:gd name="T93" fmla="*/ 90 h 712"/>
                  <a:gd name="T94" fmla="*/ 1082 w 1321"/>
                  <a:gd name="T95" fmla="*/ 137 h 712"/>
                  <a:gd name="T96" fmla="*/ 1149 w 1321"/>
                  <a:gd name="T97" fmla="*/ 194 h 712"/>
                  <a:gd name="T98" fmla="*/ 1208 w 1321"/>
                  <a:gd name="T99" fmla="*/ 256 h 712"/>
                  <a:gd name="T100" fmla="*/ 1258 w 1321"/>
                  <a:gd name="T101" fmla="*/ 325 h 712"/>
                  <a:gd name="T102" fmla="*/ 1301 w 1321"/>
                  <a:gd name="T103" fmla="*/ 401 h 712"/>
                  <a:gd name="T104" fmla="*/ 1301 w 1321"/>
                  <a:gd name="T105" fmla="*/ 401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rgbClr val="00CC99"/>
                  </a:gs>
                </a:gsLst>
                <a:lin ang="5400000" scaled="1"/>
              </a:gradFill>
              <a:ln w="9525">
                <a:noFill/>
                <a:round/>
                <a:headEnd/>
                <a:tailEnd/>
              </a:ln>
            </p:spPr>
            <p:txBody>
              <a:bodyPr/>
              <a:lstStyle/>
              <a:p>
                <a:pPr algn="l" eaLnBrk="1" hangingPunct="1"/>
                <a:endParaRPr lang="zh-CN" altLang="en-US" sz="1800" b="0">
                  <a:solidFill>
                    <a:schemeClr val="tx1"/>
                  </a:solidFill>
                </a:endParaRPr>
              </a:p>
            </p:txBody>
          </p:sp>
        </p:grpSp>
        <p:sp>
          <p:nvSpPr>
            <p:cNvPr id="48" name="Text Box 16"/>
            <p:cNvSpPr txBox="1">
              <a:spLocks noChangeArrowheads="1"/>
            </p:cNvSpPr>
            <p:nvPr/>
          </p:nvSpPr>
          <p:spPr bwMode="auto">
            <a:xfrm>
              <a:off x="1728788" y="4033838"/>
              <a:ext cx="404812" cy="461962"/>
            </a:xfrm>
            <a:prstGeom prst="rect">
              <a:avLst/>
            </a:prstGeom>
            <a:noFill/>
            <a:ln w="9525">
              <a:noFill/>
              <a:miter lim="800000"/>
              <a:headEnd/>
              <a:tailEnd/>
            </a:ln>
            <a:effectLst/>
          </p:spPr>
          <p:txBody>
            <a:bodyPr wrap="none">
              <a:spAutoFit/>
            </a:bodyPr>
            <a:lstStyle/>
            <a:p>
              <a:pPr>
                <a:defRPr/>
              </a:pPr>
              <a:r>
                <a:rPr lang="en-US" altLang="zh-CN" sz="2400" dirty="0">
                  <a:solidFill>
                    <a:schemeClr val="tx1"/>
                  </a:solidFill>
                  <a:effectLst>
                    <a:outerShdw blurRad="38100" dist="38100" dir="2700000" algn="tl">
                      <a:srgbClr val="C0C0C0"/>
                    </a:outerShdw>
                  </a:effectLst>
                  <a:ea typeface="宋体" pitchFamily="2" charset="-122"/>
                </a:rPr>
                <a:t>3</a:t>
              </a: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4"/>
          <p:cNvSpPr>
            <a:spLocks noChangeArrowheads="1"/>
          </p:cNvSpPr>
          <p:nvPr/>
        </p:nvSpPr>
        <p:spPr bwMode="auto">
          <a:xfrm>
            <a:off x="1905000" y="2743200"/>
            <a:ext cx="5181600" cy="1524000"/>
          </a:xfrm>
          <a:prstGeom prst="rect">
            <a:avLst/>
          </a:prstGeom>
          <a:solidFill>
            <a:schemeClr val="bg1"/>
          </a:solidFill>
          <a:ln w="9525">
            <a:solidFill>
              <a:schemeClr val="tx1"/>
            </a:solidFill>
            <a:miter lim="800000"/>
            <a:headEnd/>
            <a:tailEnd/>
          </a:ln>
        </p:spPr>
        <p:txBody>
          <a:bodyPr wrap="none" anchor="ctr"/>
          <a:lstStyle/>
          <a:p>
            <a:pPr algn="l" eaLnBrk="1" hangingPunct="1"/>
            <a:endParaRPr lang="zh-CN" altLang="en-US" sz="1800" b="0">
              <a:solidFill>
                <a:schemeClr val="tx1"/>
              </a:solidFill>
            </a:endParaRPr>
          </a:p>
        </p:txBody>
      </p:sp>
      <p:sp>
        <p:nvSpPr>
          <p:cNvPr id="17410" name="Text Box 5"/>
          <p:cNvSpPr txBox="1">
            <a:spLocks noChangeArrowheads="1"/>
          </p:cNvSpPr>
          <p:nvPr/>
        </p:nvSpPr>
        <p:spPr bwMode="auto">
          <a:xfrm>
            <a:off x="2286000" y="2895600"/>
            <a:ext cx="4724400" cy="1006475"/>
          </a:xfrm>
          <a:prstGeom prst="rect">
            <a:avLst/>
          </a:prstGeom>
          <a:noFill/>
          <a:ln w="9525">
            <a:noFill/>
            <a:miter lim="800000"/>
            <a:headEnd/>
            <a:tailEnd/>
          </a:ln>
        </p:spPr>
        <p:txBody>
          <a:bodyPr>
            <a:spAutoFit/>
          </a:bodyPr>
          <a:lstStyle/>
          <a:p>
            <a:pPr algn="l" eaLnBrk="1" hangingPunct="1">
              <a:spcBef>
                <a:spcPct val="50000"/>
              </a:spcBef>
            </a:pPr>
            <a:r>
              <a:rPr lang="zh-CN" altLang="en-US" sz="6000">
                <a:solidFill>
                  <a:schemeClr val="tx1"/>
                </a:solidFill>
                <a:latin typeface="黑体" pitchFamily="49" charset="-122"/>
                <a:ea typeface="黑体" pitchFamily="49" charset="-122"/>
              </a:rPr>
              <a:t>系 统 介 绍</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0"/>
          <p:cNvSpPr>
            <a:spLocks noGrp="1" noChangeArrowheads="1"/>
          </p:cNvSpPr>
          <p:nvPr>
            <p:ph type="title"/>
          </p:nvPr>
        </p:nvSpPr>
        <p:spPr/>
        <p:txBody>
          <a:bodyPr/>
          <a:lstStyle/>
          <a:p>
            <a:pPr eaLnBrk="1" hangingPunct="1"/>
            <a:r>
              <a:rPr lang="zh-CN" altLang="en-US" b="1" smtClean="0">
                <a:ea typeface="黑体" pitchFamily="49" charset="-122"/>
              </a:rPr>
              <a:t>课堂投票表决器系统是什么？</a:t>
            </a:r>
          </a:p>
        </p:txBody>
      </p:sp>
      <p:grpSp>
        <p:nvGrpSpPr>
          <p:cNvPr id="18434" name="Group 18"/>
          <p:cNvGrpSpPr>
            <a:grpSpLocks/>
          </p:cNvGrpSpPr>
          <p:nvPr/>
        </p:nvGrpSpPr>
        <p:grpSpPr bwMode="auto">
          <a:xfrm>
            <a:off x="3352800" y="3657600"/>
            <a:ext cx="5562600" cy="2895600"/>
            <a:chOff x="2208" y="2256"/>
            <a:chExt cx="3504" cy="1968"/>
          </a:xfrm>
        </p:grpSpPr>
        <p:sp>
          <p:nvSpPr>
            <p:cNvPr id="18445" name="Rectangle 16"/>
            <p:cNvSpPr>
              <a:spLocks noChangeArrowheads="1"/>
            </p:cNvSpPr>
            <p:nvPr/>
          </p:nvSpPr>
          <p:spPr bwMode="auto">
            <a:xfrm>
              <a:off x="2208" y="2256"/>
              <a:ext cx="3504" cy="1968"/>
            </a:xfrm>
            <a:prstGeom prst="rect">
              <a:avLst/>
            </a:prstGeom>
            <a:solidFill>
              <a:schemeClr val="tx2"/>
            </a:solidFill>
            <a:ln w="9525">
              <a:solidFill>
                <a:schemeClr val="tx1"/>
              </a:solidFill>
              <a:miter lim="800000"/>
              <a:headEnd/>
              <a:tailEnd/>
            </a:ln>
          </p:spPr>
          <p:txBody>
            <a:bodyPr wrap="none" anchor="ctr"/>
            <a:lstStyle/>
            <a:p>
              <a:pPr algn="l" eaLnBrk="1" hangingPunct="1"/>
              <a:endParaRPr lang="zh-CN" altLang="en-US" sz="1800" b="0">
                <a:solidFill>
                  <a:schemeClr val="tx1"/>
                </a:solidFill>
              </a:endParaRPr>
            </a:p>
          </p:txBody>
        </p:sp>
        <p:pic>
          <p:nvPicPr>
            <p:cNvPr id="18446" name="图片 4" descr="QQ截图20111205160933.png"/>
            <p:cNvPicPr>
              <a:picLocks noChangeAspect="1"/>
            </p:cNvPicPr>
            <p:nvPr/>
          </p:nvPicPr>
          <p:blipFill>
            <a:blip r:embed="rId2"/>
            <a:srcRect/>
            <a:stretch>
              <a:fillRect/>
            </a:stretch>
          </p:blipFill>
          <p:spPr bwMode="auto">
            <a:xfrm>
              <a:off x="2256" y="2301"/>
              <a:ext cx="3401" cy="1875"/>
            </a:xfrm>
            <a:prstGeom prst="rect">
              <a:avLst/>
            </a:prstGeom>
            <a:noFill/>
            <a:ln w="9525">
              <a:noFill/>
              <a:miter lim="800000"/>
              <a:headEnd/>
              <a:tailEnd/>
            </a:ln>
          </p:spPr>
        </p:pic>
      </p:grpSp>
      <p:sp>
        <p:nvSpPr>
          <p:cNvPr id="18435" name="Text Box 14"/>
          <p:cNvSpPr txBox="1">
            <a:spLocks noChangeArrowheads="1"/>
          </p:cNvSpPr>
          <p:nvPr/>
        </p:nvSpPr>
        <p:spPr bwMode="auto">
          <a:xfrm>
            <a:off x="457200" y="1905000"/>
            <a:ext cx="2971800" cy="3970318"/>
          </a:xfrm>
          <a:prstGeom prst="rect">
            <a:avLst/>
          </a:prstGeom>
          <a:noFill/>
          <a:ln w="9525">
            <a:noFill/>
            <a:miter lim="800000"/>
            <a:headEnd/>
            <a:tailEnd/>
          </a:ln>
        </p:spPr>
        <p:txBody>
          <a:bodyPr>
            <a:spAutoFit/>
          </a:bodyPr>
          <a:lstStyle/>
          <a:p>
            <a:pPr algn="l" eaLnBrk="1" hangingPunct="1"/>
            <a:r>
              <a:rPr lang="en-US" altLang="zh-CN" sz="2800" dirty="0">
                <a:solidFill>
                  <a:schemeClr val="tx1"/>
                </a:solidFill>
                <a:ea typeface="楷体_GB2312"/>
                <a:cs typeface="楷体_GB2312"/>
              </a:rPr>
              <a:t>      </a:t>
            </a:r>
            <a:r>
              <a:rPr lang="zh-CN" altLang="en-US" sz="2800" dirty="0" smtClean="0">
                <a:solidFill>
                  <a:schemeClr val="tx1"/>
                </a:solidFill>
                <a:ea typeface="楷体_GB2312"/>
                <a:cs typeface="楷体_GB2312"/>
              </a:rPr>
              <a:t>在传统多媒体教室的基础上，加入</a:t>
            </a:r>
            <a:r>
              <a:rPr lang="zh-CN" altLang="en-US" sz="2800" dirty="0" smtClean="0">
                <a:solidFill>
                  <a:srgbClr val="FF0000"/>
                </a:solidFill>
                <a:ea typeface="楷体_GB2312"/>
                <a:cs typeface="楷体_GB2312"/>
              </a:rPr>
              <a:t>基</a:t>
            </a:r>
            <a:r>
              <a:rPr lang="zh-CN" altLang="en-US" sz="2800" dirty="0">
                <a:solidFill>
                  <a:srgbClr val="FF0000"/>
                </a:solidFill>
                <a:ea typeface="楷体_GB2312"/>
                <a:cs typeface="楷体_GB2312"/>
              </a:rPr>
              <a:t>站</a:t>
            </a:r>
            <a:r>
              <a:rPr lang="zh-CN" altLang="en-US" sz="2800" dirty="0">
                <a:solidFill>
                  <a:schemeClr val="tx1"/>
                </a:solidFill>
                <a:ea typeface="楷体_GB2312"/>
                <a:cs typeface="楷体_GB2312"/>
              </a:rPr>
              <a:t>和若干投票</a:t>
            </a:r>
            <a:r>
              <a:rPr lang="zh-CN" altLang="en-US" sz="2800" dirty="0">
                <a:solidFill>
                  <a:srgbClr val="FF0000"/>
                </a:solidFill>
                <a:ea typeface="楷体_GB2312"/>
                <a:cs typeface="楷体_GB2312"/>
              </a:rPr>
              <a:t>键盘</a:t>
            </a:r>
            <a:r>
              <a:rPr lang="zh-CN" altLang="en-US" sz="2800" dirty="0" smtClean="0">
                <a:solidFill>
                  <a:schemeClr val="tx1"/>
                </a:solidFill>
                <a:ea typeface="楷体_GB2312"/>
                <a:cs typeface="楷体_GB2312"/>
              </a:rPr>
              <a:t>，教师通过</a:t>
            </a:r>
            <a:r>
              <a:rPr lang="zh-CN" altLang="en-US" sz="2800" dirty="0">
                <a:solidFill>
                  <a:srgbClr val="FF0000"/>
                </a:solidFill>
                <a:ea typeface="楷体_GB2312"/>
                <a:cs typeface="楷体_GB2312"/>
              </a:rPr>
              <a:t>软件</a:t>
            </a:r>
            <a:r>
              <a:rPr lang="zh-CN" altLang="en-US" sz="2800" dirty="0">
                <a:solidFill>
                  <a:schemeClr val="tx1"/>
                </a:solidFill>
                <a:ea typeface="楷体_GB2312"/>
                <a:cs typeface="楷体_GB2312"/>
              </a:rPr>
              <a:t>展示问题，学生通过键盘直接按键反馈。只需几秒，投票结果即可得出。</a:t>
            </a:r>
          </a:p>
        </p:txBody>
      </p:sp>
      <p:grpSp>
        <p:nvGrpSpPr>
          <p:cNvPr id="18436" name="Group 30"/>
          <p:cNvGrpSpPr>
            <a:grpSpLocks/>
          </p:cNvGrpSpPr>
          <p:nvPr/>
        </p:nvGrpSpPr>
        <p:grpSpPr bwMode="auto">
          <a:xfrm>
            <a:off x="3352800" y="1752600"/>
            <a:ext cx="5562600" cy="1752600"/>
            <a:chOff x="2112" y="1104"/>
            <a:chExt cx="3504" cy="1104"/>
          </a:xfrm>
        </p:grpSpPr>
        <p:sp>
          <p:nvSpPr>
            <p:cNvPr id="18437" name="Rectangle 29"/>
            <p:cNvSpPr>
              <a:spLocks noChangeArrowheads="1"/>
            </p:cNvSpPr>
            <p:nvPr/>
          </p:nvSpPr>
          <p:spPr bwMode="auto">
            <a:xfrm>
              <a:off x="2112" y="1104"/>
              <a:ext cx="3504" cy="1104"/>
            </a:xfrm>
            <a:prstGeom prst="rect">
              <a:avLst/>
            </a:prstGeom>
            <a:solidFill>
              <a:schemeClr val="tx1"/>
            </a:solidFill>
            <a:ln w="9525">
              <a:solidFill>
                <a:schemeClr val="tx1"/>
              </a:solidFill>
              <a:miter lim="800000"/>
              <a:headEnd/>
              <a:tailEnd/>
            </a:ln>
          </p:spPr>
          <p:txBody>
            <a:bodyPr wrap="none" anchor="ctr"/>
            <a:lstStyle/>
            <a:p>
              <a:pPr algn="l" eaLnBrk="1" hangingPunct="1"/>
              <a:endParaRPr lang="zh-CN" altLang="en-US" sz="1800" b="0">
                <a:solidFill>
                  <a:schemeClr val="tx1"/>
                </a:solidFill>
              </a:endParaRPr>
            </a:p>
          </p:txBody>
        </p:sp>
        <p:sp>
          <p:nvSpPr>
            <p:cNvPr id="18438" name="Rectangle 28"/>
            <p:cNvSpPr>
              <a:spLocks noChangeArrowheads="1"/>
            </p:cNvSpPr>
            <p:nvPr/>
          </p:nvSpPr>
          <p:spPr bwMode="auto">
            <a:xfrm>
              <a:off x="2160" y="1152"/>
              <a:ext cx="3408" cy="1008"/>
            </a:xfrm>
            <a:prstGeom prst="rect">
              <a:avLst/>
            </a:prstGeom>
            <a:solidFill>
              <a:schemeClr val="bg1"/>
            </a:solidFill>
            <a:ln w="9525">
              <a:noFill/>
              <a:miter lim="800000"/>
              <a:headEnd/>
              <a:tailEnd/>
            </a:ln>
          </p:spPr>
          <p:txBody>
            <a:bodyPr wrap="none" anchor="ctr"/>
            <a:lstStyle/>
            <a:p>
              <a:pPr eaLnBrk="1" hangingPunct="1"/>
              <a:endParaRPr lang="zh-CN" altLang="zh-CN" sz="1800" b="0">
                <a:solidFill>
                  <a:schemeClr val="tx1"/>
                </a:solidFill>
              </a:endParaRPr>
            </a:p>
          </p:txBody>
        </p:sp>
        <p:pic>
          <p:nvPicPr>
            <p:cNvPr id="18439" name="Picture 21" descr="e2100t"/>
            <p:cNvPicPr>
              <a:picLocks noChangeAspect="1" noChangeArrowheads="1"/>
            </p:cNvPicPr>
            <p:nvPr/>
          </p:nvPicPr>
          <p:blipFill>
            <a:blip r:embed="rId3"/>
            <a:srcRect/>
            <a:stretch>
              <a:fillRect/>
            </a:stretch>
          </p:blipFill>
          <p:spPr bwMode="auto">
            <a:xfrm>
              <a:off x="2160" y="1248"/>
              <a:ext cx="528" cy="864"/>
            </a:xfrm>
            <a:prstGeom prst="rect">
              <a:avLst/>
            </a:prstGeom>
            <a:noFill/>
            <a:ln w="9525">
              <a:noFill/>
              <a:miter lim="800000"/>
              <a:headEnd/>
              <a:tailEnd/>
            </a:ln>
          </p:spPr>
        </p:pic>
        <p:sp>
          <p:nvSpPr>
            <p:cNvPr id="18440" name="Text Box 23"/>
            <p:cNvSpPr txBox="1">
              <a:spLocks noChangeArrowheads="1"/>
            </p:cNvSpPr>
            <p:nvPr/>
          </p:nvSpPr>
          <p:spPr bwMode="auto">
            <a:xfrm>
              <a:off x="2640" y="1488"/>
              <a:ext cx="528" cy="154"/>
            </a:xfrm>
            <a:prstGeom prst="rect">
              <a:avLst/>
            </a:prstGeom>
            <a:noFill/>
            <a:ln w="9525">
              <a:noFill/>
              <a:miter lim="800000"/>
              <a:headEnd/>
              <a:tailEnd/>
            </a:ln>
          </p:spPr>
          <p:txBody>
            <a:bodyPr>
              <a:spAutoFit/>
            </a:bodyPr>
            <a:lstStyle/>
            <a:p>
              <a:pPr algn="l" eaLnBrk="1" hangingPunct="1">
                <a:spcBef>
                  <a:spcPct val="50000"/>
                </a:spcBef>
              </a:pPr>
              <a:r>
                <a:rPr lang="zh-CN" altLang="en-US" sz="1000">
                  <a:solidFill>
                    <a:schemeClr val="tx1"/>
                  </a:solidFill>
                </a:rPr>
                <a:t>配套基站</a:t>
              </a:r>
            </a:p>
          </p:txBody>
        </p:sp>
        <p:pic>
          <p:nvPicPr>
            <p:cNvPr id="18441" name="图片 4" descr="m52_白底.png"/>
            <p:cNvPicPr>
              <a:picLocks noChangeAspect="1"/>
            </p:cNvPicPr>
            <p:nvPr/>
          </p:nvPicPr>
          <p:blipFill>
            <a:blip r:embed="rId4"/>
            <a:srcRect/>
            <a:stretch>
              <a:fillRect/>
            </a:stretch>
          </p:blipFill>
          <p:spPr bwMode="auto">
            <a:xfrm>
              <a:off x="3264" y="1200"/>
              <a:ext cx="503" cy="864"/>
            </a:xfrm>
            <a:prstGeom prst="rect">
              <a:avLst/>
            </a:prstGeom>
            <a:noFill/>
            <a:ln w="9525">
              <a:noFill/>
              <a:miter lim="800000"/>
              <a:headEnd/>
              <a:tailEnd/>
            </a:ln>
          </p:spPr>
        </p:pic>
        <p:sp>
          <p:nvSpPr>
            <p:cNvPr id="18442" name="Text Box 25"/>
            <p:cNvSpPr txBox="1">
              <a:spLocks noChangeArrowheads="1"/>
            </p:cNvSpPr>
            <p:nvPr/>
          </p:nvSpPr>
          <p:spPr bwMode="auto">
            <a:xfrm>
              <a:off x="3888" y="1488"/>
              <a:ext cx="528" cy="154"/>
            </a:xfrm>
            <a:prstGeom prst="rect">
              <a:avLst/>
            </a:prstGeom>
            <a:noFill/>
            <a:ln w="9525">
              <a:noFill/>
              <a:miter lim="800000"/>
              <a:headEnd/>
              <a:tailEnd/>
            </a:ln>
          </p:spPr>
          <p:txBody>
            <a:bodyPr>
              <a:spAutoFit/>
            </a:bodyPr>
            <a:lstStyle/>
            <a:p>
              <a:pPr algn="l" eaLnBrk="1" hangingPunct="1">
                <a:spcBef>
                  <a:spcPct val="50000"/>
                </a:spcBef>
              </a:pPr>
              <a:r>
                <a:rPr lang="zh-CN" altLang="en-US" sz="1000">
                  <a:solidFill>
                    <a:schemeClr val="tx1"/>
                  </a:solidFill>
                </a:rPr>
                <a:t>配套键盘</a:t>
              </a:r>
            </a:p>
          </p:txBody>
        </p:sp>
        <p:pic>
          <p:nvPicPr>
            <p:cNvPr id="18443" name="Picture 26" descr="softcd"/>
            <p:cNvPicPr>
              <a:picLocks noChangeAspect="1" noChangeArrowheads="1"/>
            </p:cNvPicPr>
            <p:nvPr/>
          </p:nvPicPr>
          <p:blipFill>
            <a:blip r:embed="rId5"/>
            <a:srcRect/>
            <a:stretch>
              <a:fillRect/>
            </a:stretch>
          </p:blipFill>
          <p:spPr bwMode="auto">
            <a:xfrm>
              <a:off x="4416" y="1344"/>
              <a:ext cx="546" cy="702"/>
            </a:xfrm>
            <a:prstGeom prst="rect">
              <a:avLst/>
            </a:prstGeom>
            <a:noFill/>
            <a:ln w="9525">
              <a:noFill/>
              <a:miter lim="800000"/>
              <a:headEnd/>
              <a:tailEnd/>
            </a:ln>
          </p:spPr>
        </p:pic>
        <p:sp>
          <p:nvSpPr>
            <p:cNvPr id="18444" name="Text Box 27"/>
            <p:cNvSpPr txBox="1">
              <a:spLocks noChangeArrowheads="1"/>
            </p:cNvSpPr>
            <p:nvPr/>
          </p:nvSpPr>
          <p:spPr bwMode="auto">
            <a:xfrm>
              <a:off x="5040" y="1488"/>
              <a:ext cx="528" cy="154"/>
            </a:xfrm>
            <a:prstGeom prst="rect">
              <a:avLst/>
            </a:prstGeom>
            <a:noFill/>
            <a:ln w="9525">
              <a:noFill/>
              <a:miter lim="800000"/>
              <a:headEnd/>
              <a:tailEnd/>
            </a:ln>
          </p:spPr>
          <p:txBody>
            <a:bodyPr>
              <a:spAutoFit/>
            </a:bodyPr>
            <a:lstStyle/>
            <a:p>
              <a:pPr algn="l" eaLnBrk="1" hangingPunct="1">
                <a:spcBef>
                  <a:spcPct val="50000"/>
                </a:spcBef>
              </a:pPr>
              <a:r>
                <a:rPr lang="zh-CN" altLang="en-US" sz="1000">
                  <a:solidFill>
                    <a:schemeClr val="tx1"/>
                  </a:solidFill>
                </a:rPr>
                <a:t>配套软件</a:t>
              </a: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7" name="Group 7"/>
          <p:cNvGrpSpPr>
            <a:grpSpLocks/>
          </p:cNvGrpSpPr>
          <p:nvPr/>
        </p:nvGrpSpPr>
        <p:grpSpPr bwMode="auto">
          <a:xfrm>
            <a:off x="1143000" y="1676400"/>
            <a:ext cx="6781800" cy="5105400"/>
            <a:chOff x="720" y="1056"/>
            <a:chExt cx="4272" cy="3216"/>
          </a:xfrm>
        </p:grpSpPr>
        <p:sp>
          <p:nvSpPr>
            <p:cNvPr id="19459" name="Rectangle 6"/>
            <p:cNvSpPr>
              <a:spLocks noChangeArrowheads="1"/>
            </p:cNvSpPr>
            <p:nvPr/>
          </p:nvSpPr>
          <p:spPr bwMode="auto">
            <a:xfrm>
              <a:off x="720" y="1056"/>
              <a:ext cx="4272" cy="3216"/>
            </a:xfrm>
            <a:prstGeom prst="rect">
              <a:avLst/>
            </a:prstGeom>
            <a:solidFill>
              <a:schemeClr val="tx2"/>
            </a:solidFill>
            <a:ln w="9525">
              <a:solidFill>
                <a:schemeClr val="tx1"/>
              </a:solidFill>
              <a:miter lim="800000"/>
              <a:headEnd/>
              <a:tailEnd/>
            </a:ln>
          </p:spPr>
          <p:txBody>
            <a:bodyPr wrap="none" anchor="ctr"/>
            <a:lstStyle/>
            <a:p>
              <a:pPr algn="l" eaLnBrk="1" hangingPunct="1"/>
              <a:endParaRPr lang="zh-CN" altLang="en-US" sz="1800" b="0">
                <a:solidFill>
                  <a:schemeClr val="tx1"/>
                </a:solidFill>
              </a:endParaRPr>
            </a:p>
          </p:txBody>
        </p:sp>
        <p:pic>
          <p:nvPicPr>
            <p:cNvPr id="19460" name="Picture 4" descr="fapic_ktfk"/>
            <p:cNvPicPr>
              <a:picLocks noChangeAspect="1" noChangeArrowheads="1"/>
            </p:cNvPicPr>
            <p:nvPr/>
          </p:nvPicPr>
          <p:blipFill>
            <a:blip r:embed="rId2"/>
            <a:srcRect/>
            <a:stretch>
              <a:fillRect/>
            </a:stretch>
          </p:blipFill>
          <p:spPr bwMode="auto">
            <a:xfrm>
              <a:off x="768" y="1092"/>
              <a:ext cx="4176" cy="3180"/>
            </a:xfrm>
            <a:prstGeom prst="rect">
              <a:avLst/>
            </a:prstGeom>
            <a:noFill/>
            <a:ln w="9525">
              <a:noFill/>
              <a:miter lim="800000"/>
              <a:headEnd/>
              <a:tailEnd/>
            </a:ln>
          </p:spPr>
        </p:pic>
      </p:grpSp>
      <p:sp>
        <p:nvSpPr>
          <p:cNvPr id="19458" name="Rectangle 5"/>
          <p:cNvSpPr>
            <a:spLocks noGrp="1" noChangeArrowheads="1"/>
          </p:cNvSpPr>
          <p:nvPr>
            <p:ph type="title"/>
          </p:nvPr>
        </p:nvSpPr>
        <p:spPr/>
        <p:txBody>
          <a:bodyPr/>
          <a:lstStyle/>
          <a:p>
            <a:pPr eaLnBrk="1" hangingPunct="1"/>
            <a:r>
              <a:rPr lang="zh-CN" altLang="en-US" b="1" dirty="0" smtClean="0">
                <a:ea typeface="黑体" pitchFamily="49" charset="-122"/>
              </a:rPr>
              <a:t>工作流程</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S_PPTDBID" val="224cc43b-2a35-4657-9f77-7c68cc6c5608.ars"/>
</p:tagLst>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宋体"/>
        <a:cs typeface=""/>
      </a:majorFont>
      <a:minorFont>
        <a:latin typeface="Verdana"/>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600</TotalTime>
  <Words>898</Words>
  <Application>Microsoft PowerPoint</Application>
  <PresentationFormat>全屏显示(4:3)</PresentationFormat>
  <Paragraphs>88</Paragraphs>
  <Slides>24</Slides>
  <Notes>0</Notes>
  <HiddenSlides>0</HiddenSlides>
  <MMClips>0</MMClips>
  <ScaleCrop>false</ScaleCrop>
  <HeadingPairs>
    <vt:vector size="4" baseType="variant">
      <vt:variant>
        <vt:lpstr>主题</vt:lpstr>
      </vt:variant>
      <vt:variant>
        <vt:i4>1</vt:i4>
      </vt:variant>
      <vt:variant>
        <vt:lpstr>幻灯片标题</vt:lpstr>
      </vt:variant>
      <vt:variant>
        <vt:i4>24</vt:i4>
      </vt:variant>
    </vt:vector>
  </HeadingPairs>
  <TitlesOfParts>
    <vt:vector size="25" baseType="lpstr">
      <vt:lpstr>Profile</vt:lpstr>
      <vt:lpstr>课堂投票表决器</vt:lpstr>
      <vt:lpstr>课堂需要一套有效的反馈机制</vt:lpstr>
      <vt:lpstr>课堂需要一套有效的反馈机制</vt:lpstr>
      <vt:lpstr>课堂需要一套有效的反馈机制</vt:lpstr>
      <vt:lpstr>课堂投票表决器的作用</vt:lpstr>
      <vt:lpstr>目  录</vt:lpstr>
      <vt:lpstr>幻灯片 7</vt:lpstr>
      <vt:lpstr>课堂投票表决器系统是什么？</vt:lpstr>
      <vt:lpstr>工作流程</vt:lpstr>
      <vt:lpstr>主要功能</vt:lpstr>
      <vt:lpstr>为课堂带来什么？</vt:lpstr>
      <vt:lpstr>幻灯片 12</vt:lpstr>
      <vt:lpstr>签到</vt:lpstr>
      <vt:lpstr>幻灯片 14</vt:lpstr>
      <vt:lpstr>幻灯片 15</vt:lpstr>
      <vt:lpstr>分组</vt:lpstr>
      <vt:lpstr>幻灯片 17</vt:lpstr>
      <vt:lpstr>选择</vt:lpstr>
      <vt:lpstr>幻灯片 19</vt:lpstr>
      <vt:lpstr>数据分析</vt:lpstr>
      <vt:lpstr>幻灯片 21</vt:lpstr>
      <vt:lpstr>课 前</vt:lpstr>
      <vt:lpstr>课 后</vt:lpstr>
      <vt:lpstr>客观题考试</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Lenovo User</cp:lastModifiedBy>
  <cp:revision>77</cp:revision>
  <cp:lastPrinted>1601-01-01T00:00:00Z</cp:lastPrinted>
  <dcterms:created xsi:type="dcterms:W3CDTF">1601-01-01T00:00:00Z</dcterms:created>
  <dcterms:modified xsi:type="dcterms:W3CDTF">2012-02-13T02:50:04Z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