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6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94" autoAdjust="0"/>
    <p:restoredTop sz="94660"/>
  </p:normalViewPr>
  <p:slideViewPr>
    <p:cSldViewPr snapToGrid="0" showGuides="1">
      <p:cViewPr varScale="1">
        <p:scale>
          <a:sx n="28" d="100"/>
          <a:sy n="28" d="100"/>
        </p:scale>
        <p:origin x="2430" y="96"/>
      </p:cViewPr>
      <p:guideLst>
        <p:guide orient="horz" pos="6806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11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96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03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15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538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08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32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57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65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06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38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A1C99-D6C8-4D8B-A7B3-95CD673F0A52}" type="datetimeFigureOut">
              <a:rPr lang="zh-CN" altLang="en-US" smtClean="0"/>
              <a:t>2019/4/29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44F5-1BF5-4048-A7EA-CFD8BAD78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96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153F10-902D-4B47-9789-3BC4D354F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015" y="1125415"/>
            <a:ext cx="12420184" cy="19272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项目类型：创新训练项目（创业训练项目或创业实践项目）</a:t>
            </a:r>
          </a:p>
          <a:p>
            <a:pPr marL="0" indent="0">
              <a:buNone/>
            </a:pPr>
            <a:r>
              <a:rPr lang="zh-CN" altLang="en-US" dirty="0"/>
              <a:t>项目名称：</a:t>
            </a:r>
          </a:p>
          <a:p>
            <a:pPr marL="0" indent="0">
              <a:buNone/>
            </a:pPr>
            <a:r>
              <a:rPr lang="zh-CN" altLang="en-US" dirty="0"/>
              <a:t>项目编号：</a:t>
            </a:r>
          </a:p>
          <a:p>
            <a:pPr marL="0" indent="0">
              <a:buNone/>
            </a:pPr>
            <a:r>
              <a:rPr lang="zh-CN" altLang="en-US" dirty="0"/>
              <a:t>项目简介：</a:t>
            </a:r>
            <a:r>
              <a:rPr lang="en-US" altLang="zh-CN" dirty="0"/>
              <a:t>200</a:t>
            </a:r>
            <a:r>
              <a:rPr lang="zh-CN" altLang="en-US" dirty="0"/>
              <a:t>字左右</a:t>
            </a:r>
          </a:p>
          <a:p>
            <a:pPr marL="0" indent="0">
              <a:buNone/>
            </a:pPr>
            <a:r>
              <a:rPr lang="zh-CN" altLang="en-US" dirty="0"/>
              <a:t>图片（含图表）：</a:t>
            </a:r>
            <a:r>
              <a:rPr lang="en-US" altLang="zh-CN" dirty="0"/>
              <a:t>2</a:t>
            </a:r>
            <a:r>
              <a:rPr lang="zh-CN" altLang="en-US" dirty="0"/>
              <a:t>－</a:t>
            </a:r>
            <a:r>
              <a:rPr lang="en-US" altLang="zh-CN" dirty="0"/>
              <a:t>3</a:t>
            </a:r>
            <a:r>
              <a:rPr lang="zh-CN" altLang="en-US" dirty="0"/>
              <a:t>张，要求有图注（不超过</a:t>
            </a:r>
            <a:r>
              <a:rPr lang="en-US" altLang="zh-CN" dirty="0"/>
              <a:t>20</a:t>
            </a:r>
            <a:r>
              <a:rPr lang="zh-CN" altLang="en-US" dirty="0"/>
              <a:t>字）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rgbClr val="FF0000"/>
                </a:solidFill>
              </a:rPr>
              <a:t>请把版面设计好</a:t>
            </a:r>
            <a:endParaRPr lang="en-US" altLang="zh-CN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创新点描述：</a:t>
            </a:r>
            <a:r>
              <a:rPr lang="en-US" altLang="zh-CN" dirty="0"/>
              <a:t>100</a:t>
            </a:r>
            <a:r>
              <a:rPr lang="zh-CN" altLang="en-US" dirty="0"/>
              <a:t>字左右</a:t>
            </a:r>
          </a:p>
          <a:p>
            <a:pPr marL="0" indent="0">
              <a:buNone/>
            </a:pPr>
            <a:r>
              <a:rPr lang="zh-CN" altLang="en-US" dirty="0"/>
              <a:t>项目成员信息：姓名、年级、专业</a:t>
            </a:r>
          </a:p>
          <a:p>
            <a:pPr marL="0" indent="0">
              <a:buNone/>
            </a:pPr>
            <a:r>
              <a:rPr lang="zh-CN" altLang="en-US" dirty="0"/>
              <a:t>项目指导教师信息：姓名、职称、研究方向</a:t>
            </a:r>
          </a:p>
          <a:p>
            <a:pPr marL="0" indent="0">
              <a:buNone/>
            </a:pPr>
            <a:r>
              <a:rPr lang="zh-CN" altLang="en-US" dirty="0"/>
              <a:t>立项年份：</a:t>
            </a:r>
            <a:r>
              <a:rPr lang="en-US" altLang="zh-CN" dirty="0"/>
              <a:t>2018</a:t>
            </a:r>
            <a:r>
              <a:rPr lang="zh-CN" altLang="en-US" dirty="0"/>
              <a:t>年</a:t>
            </a:r>
          </a:p>
          <a:p>
            <a:pPr marL="0" indent="0">
              <a:buNone/>
            </a:pPr>
            <a:r>
              <a:rPr lang="zh-CN" altLang="en-US" dirty="0"/>
              <a:t>曾参加国家级学科竞赛的项目</a:t>
            </a:r>
            <a:r>
              <a:rPr lang="en-US" altLang="zh-CN" dirty="0"/>
              <a:t>,</a:t>
            </a:r>
            <a:r>
              <a:rPr lang="zh-CN" altLang="en-US" dirty="0"/>
              <a:t>请注明：参加竞赛名称、获奖时间、奖励级别以及获奖作品形式。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596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110</Words>
  <Application>Microsoft Office PowerPoint</Application>
  <PresentationFormat>自定义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何露</dc:creator>
  <cp:lastModifiedBy>何露</cp:lastModifiedBy>
  <cp:revision>1</cp:revision>
  <dcterms:created xsi:type="dcterms:W3CDTF">2019-04-29T09:33:45Z</dcterms:created>
  <dcterms:modified xsi:type="dcterms:W3CDTF">2019-04-29T09:39:49Z</dcterms:modified>
</cp:coreProperties>
</file>